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6" r:id="rId3"/>
    <p:sldId id="258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26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65B54-00B9-4D11-AF2A-033C60DDFCBA}">
          <p14:sldIdLst>
            <p14:sldId id="259"/>
            <p14:sldId id="256"/>
            <p14:sldId id="258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Untitled Section" id="{907D64B5-8646-465B-B2E9-9FF61B89F2A1}">
          <p14:sldIdLst>
            <p14:sldId id="26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E47"/>
    <a:srgbClr val="ACBF9A"/>
    <a:srgbClr val="F1DEC1"/>
    <a:srgbClr val="E1B97F"/>
    <a:srgbClr val="6A8656"/>
    <a:srgbClr val="71883D"/>
    <a:srgbClr val="A46622"/>
    <a:srgbClr val="68865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495" autoAdjust="0"/>
  </p:normalViewPr>
  <p:slideViewPr>
    <p:cSldViewPr snapToGrid="0">
      <p:cViewPr>
        <p:scale>
          <a:sx n="66" d="100"/>
          <a:sy n="66" d="100"/>
        </p:scale>
        <p:origin x="1330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5D297-1841-4D33-B220-DA69A0C39DF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01BAA-617C-4DD4-83E3-F61C2DCD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23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imbob63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farm?utm_source=unsplash&amp;utm_medium=referral&amp;utm_content=creditCopyText" TargetMode="External"/><Relationship Id="rId5" Type="http://schemas.openxmlformats.org/officeDocument/2006/relationships/hyperlink" Target="https://unsplash.com/@ventiviews?utm_source=unsplash&amp;utm_medium=referral&amp;utm_content=creditCopyText" TargetMode="External"/><Relationship Id="rId4" Type="http://schemas.openxmlformats.org/officeDocument/2006/relationships/hyperlink" Target="https://unsplash.com/s/photos/farming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https://unsplash.com/photos/d7CZYeWZyzc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='https://www.freepik.com/photos/agriculture-tractor'&gt;Agriculture tractor photo created by master1305 -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01BAA-617C-4DD4-83E3-F61C2DCDE9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9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https://unsplash.com/photos/YbBWmI4hZys</a:t>
            </a:r>
          </a:p>
          <a:p>
            <a:r>
              <a:rPr lang="en-US" dirty="0"/>
              <a:t>https://unsplash.com/photos/unuTn05q0nk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01BAA-617C-4DD4-83E3-F61C2DCDE9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0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https://unsplash.com/photos/jAt6cN6zl8M</a:t>
            </a:r>
          </a:p>
          <a:p>
            <a:r>
              <a:rPr lang="en-US" dirty="0"/>
              <a:t>https://unsplash.com/photos/YbBWmI4hZys</a:t>
            </a:r>
          </a:p>
          <a:p>
            <a:endParaRPr lang="en-US" dirty="0"/>
          </a:p>
          <a:p>
            <a:r>
              <a:rPr lang="en-US" dirty="0"/>
              <a:t>https://www.freepik.com/free-photo/drone-spraying-fertilizer-vegetable-green-plants-agriculture-technology-farm-automation_21544380.htm?query=drone%20farm</a:t>
            </a:r>
          </a:p>
          <a:p>
            <a:endParaRPr lang="en-US" dirty="0"/>
          </a:p>
          <a:p>
            <a:r>
              <a:rPr lang="en-US" dirty="0"/>
              <a:t>https://unsplash.com/photos/d7CZYeWZyzc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01BAA-617C-4DD4-83E3-F61C2DCDE9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5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71EBA-AD1B-3DCA-0F70-0F402CBCE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99F6D-89E1-F2A3-692A-5F4339C3A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20C3F-7B1B-297C-18A4-E4A5C1AC7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https://unsplash.com/photos/jAt6cN6zl8M</a:t>
            </a:r>
          </a:p>
          <a:p>
            <a:r>
              <a:rPr lang="en-US" dirty="0"/>
              <a:t>https://unsplash.com/photos/YbBWmI4hZys</a:t>
            </a:r>
          </a:p>
          <a:p>
            <a:endParaRPr lang="en-US" dirty="0"/>
          </a:p>
          <a:p>
            <a:r>
              <a:rPr lang="en-US" dirty="0"/>
              <a:t>https://www.freepik.com/free-photo/drone-spraying-fertilizer-vegetable-green-plants-agriculture-technology-farm-automation_21544380.htm?query=drone%20farm</a:t>
            </a:r>
          </a:p>
          <a:p>
            <a:endParaRPr lang="en-US" dirty="0"/>
          </a:p>
          <a:p>
            <a:r>
              <a:rPr lang="en-US" dirty="0"/>
              <a:t>https://unsplash.com/photos/d7CZYeWZyzc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A507E-BAA1-2318-EF78-641E07B01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01BAA-617C-4DD4-83E3-F61C2DCDE9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27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86C67-8B93-A6EB-138D-470ABE1C9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557CE-96BA-3E9B-5A6F-F10290961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F4098-75AD-A9F4-A1AE-545B6FCED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https://unsplash.com/photos/jAt6cN6zl8M</a:t>
            </a:r>
          </a:p>
          <a:p>
            <a:r>
              <a:rPr lang="en-US" dirty="0"/>
              <a:t>https://unsplash.com/photos/YbBWmI4hZys</a:t>
            </a:r>
          </a:p>
          <a:p>
            <a:endParaRPr lang="en-US" dirty="0"/>
          </a:p>
          <a:p>
            <a:r>
              <a:rPr lang="en-US" dirty="0"/>
              <a:t>https://www.freepik.com/free-photo/drone-spraying-fertilizer-vegetable-green-plants-agriculture-technology-farm-automation_21544380.htm?query=drone%20farm</a:t>
            </a:r>
          </a:p>
          <a:p>
            <a:endParaRPr lang="en-US" dirty="0"/>
          </a:p>
          <a:p>
            <a:r>
              <a:rPr lang="en-US" dirty="0"/>
              <a:t>https://unsplash.com/photos/d7CZYeWZyzc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0C912-C74B-A80A-180F-10A0D12F2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01BAA-617C-4DD4-83E3-F61C2DCDE9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16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photo from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01BAA-617C-4DD4-83E3-F61C2DCDE9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James Baltz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https://unsplash.com/photos/d7CZYeWZyzc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Venti Views</a:t>
            </a:r>
            <a:r>
              <a:rPr lang="en-US" dirty="0"/>
              <a:t> on </a:t>
            </a:r>
            <a:r>
              <a:rPr lang="en-US" dirty="0" err="1">
                <a:hlinkClick r:id="rId6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01BAA-617C-4DD4-83E3-F61C2DCDE9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BA718-5D11-BEB9-2AA6-371F0C914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6CFFB-1BD7-7115-B1DA-28CFDA96D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06936-CB86-0BCA-AFA4-3949B63C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0D3-EFA7-4E26-9010-F3B88CF7473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EE3C4-16B1-D758-58C3-66090C85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4DEE6-0FE7-3E62-D65B-E275CDF4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9DD8-29B8-45B5-8982-15F856556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dia Placeholder 10">
            <a:extLst>
              <a:ext uri="{FF2B5EF4-FFF2-40B4-BE49-F238E27FC236}">
                <a16:creationId xmlns:a16="http://schemas.microsoft.com/office/drawing/2014/main" id="{1154DBCB-1D6A-34F7-C62B-EA8309F0D06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7153275" y="731838"/>
            <a:ext cx="3821113" cy="54816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Video Here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06936-CB86-0BCA-AFA4-3949B63C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0D3-EFA7-4E26-9010-F3B88CF7473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EE3C4-16B1-D758-58C3-66090C85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4DEE6-0FE7-3E62-D65B-E275CDF4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9DD8-29B8-45B5-8982-15F856556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5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8EAE-FA43-A568-B131-2D6B50AE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6"/>
            <a:ext cx="11048960" cy="939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5D9E-FBCC-EC7D-3640-76D8F596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825625"/>
            <a:ext cx="11048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B86C7BFD-C92A-6B3F-970D-1C8E200B571E}"/>
              </a:ext>
            </a:extLst>
          </p:cNvPr>
          <p:cNvSpPr/>
          <p:nvPr userDrawn="1"/>
        </p:nvSpPr>
        <p:spPr>
          <a:xfrm rot="16200000">
            <a:off x="9381011" y="3033531"/>
            <a:ext cx="4831043" cy="790938"/>
          </a:xfrm>
          <a:prstGeom prst="round2SameRect">
            <a:avLst>
              <a:gd name="adj1" fmla="val 4031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05399C-3962-868A-88BA-2D56A7669928}"/>
              </a:ext>
            </a:extLst>
          </p:cNvPr>
          <p:cNvSpPr txBox="1"/>
          <p:nvPr userDrawn="1"/>
        </p:nvSpPr>
        <p:spPr>
          <a:xfrm>
            <a:off x="11597340" y="13255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1DEC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5F9D1C-7630-F0E2-308D-0F03C19F689F}"/>
              </a:ext>
            </a:extLst>
          </p:cNvPr>
          <p:cNvSpPr txBox="1"/>
          <p:nvPr userDrawn="1"/>
        </p:nvSpPr>
        <p:spPr>
          <a:xfrm>
            <a:off x="11597340" y="18737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1DEC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888870-6F97-2D9A-3DF4-2A1E12EF081A}"/>
              </a:ext>
            </a:extLst>
          </p:cNvPr>
          <p:cNvSpPr txBox="1"/>
          <p:nvPr userDrawn="1"/>
        </p:nvSpPr>
        <p:spPr>
          <a:xfrm>
            <a:off x="11597340" y="24220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1DEC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CACDCD-77A6-4CCC-9DC0-A9F67A47B758}"/>
              </a:ext>
            </a:extLst>
          </p:cNvPr>
          <p:cNvSpPr txBox="1"/>
          <p:nvPr userDrawn="1"/>
        </p:nvSpPr>
        <p:spPr>
          <a:xfrm>
            <a:off x="11597340" y="29702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1DEC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81DF9C-F0EF-E798-0772-B390CBFE4701}"/>
              </a:ext>
            </a:extLst>
          </p:cNvPr>
          <p:cNvSpPr txBox="1"/>
          <p:nvPr userDrawn="1"/>
        </p:nvSpPr>
        <p:spPr>
          <a:xfrm>
            <a:off x="11597340" y="35184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1DEC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33A804-093D-E554-4127-BC2486CF0CDC}"/>
              </a:ext>
            </a:extLst>
          </p:cNvPr>
          <p:cNvSpPr txBox="1"/>
          <p:nvPr userDrawn="1"/>
        </p:nvSpPr>
        <p:spPr>
          <a:xfrm>
            <a:off x="11597340" y="40666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1DEC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7AFDB0-A498-AF86-3D48-090FE5745342}"/>
              </a:ext>
            </a:extLst>
          </p:cNvPr>
          <p:cNvSpPr txBox="1"/>
          <p:nvPr userDrawn="1"/>
        </p:nvSpPr>
        <p:spPr>
          <a:xfrm>
            <a:off x="11597340" y="46148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1DEC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71F111-5BAF-FE44-3D65-CCC568539344}"/>
              </a:ext>
            </a:extLst>
          </p:cNvPr>
          <p:cNvSpPr txBox="1"/>
          <p:nvPr userDrawn="1"/>
        </p:nvSpPr>
        <p:spPr>
          <a:xfrm>
            <a:off x="11597340" y="51631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1DEC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3F0A12A-5A40-69A3-61D4-4FB82F72A346}"/>
              </a:ext>
            </a:extLst>
          </p:cNvPr>
          <p:cNvCxnSpPr>
            <a:cxnSpLocks/>
          </p:cNvCxnSpPr>
          <p:nvPr userDrawn="1"/>
        </p:nvCxnSpPr>
        <p:spPr>
          <a:xfrm>
            <a:off x="11658422" y="1784344"/>
            <a:ext cx="296541" cy="0"/>
          </a:xfrm>
          <a:prstGeom prst="line">
            <a:avLst/>
          </a:prstGeom>
          <a:ln w="9525">
            <a:solidFill>
              <a:srgbClr val="ACBF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44DF43-BE85-024E-710E-E6B3E0A350C8}"/>
              </a:ext>
            </a:extLst>
          </p:cNvPr>
          <p:cNvCxnSpPr>
            <a:cxnSpLocks/>
          </p:cNvCxnSpPr>
          <p:nvPr userDrawn="1"/>
        </p:nvCxnSpPr>
        <p:spPr>
          <a:xfrm>
            <a:off x="11658422" y="2332562"/>
            <a:ext cx="296541" cy="0"/>
          </a:xfrm>
          <a:prstGeom prst="line">
            <a:avLst/>
          </a:prstGeom>
          <a:ln w="9525">
            <a:solidFill>
              <a:srgbClr val="ACBF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61510EF-B8A1-4D34-2853-FE1A47F58891}"/>
              </a:ext>
            </a:extLst>
          </p:cNvPr>
          <p:cNvCxnSpPr>
            <a:cxnSpLocks/>
          </p:cNvCxnSpPr>
          <p:nvPr userDrawn="1"/>
        </p:nvCxnSpPr>
        <p:spPr>
          <a:xfrm>
            <a:off x="11658422" y="2880780"/>
            <a:ext cx="296541" cy="0"/>
          </a:xfrm>
          <a:prstGeom prst="line">
            <a:avLst/>
          </a:prstGeom>
          <a:ln w="9525">
            <a:solidFill>
              <a:srgbClr val="ACBF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3AE7ED2-1F59-F845-8291-54BDFFF37DE6}"/>
              </a:ext>
            </a:extLst>
          </p:cNvPr>
          <p:cNvCxnSpPr>
            <a:cxnSpLocks/>
          </p:cNvCxnSpPr>
          <p:nvPr userDrawn="1"/>
        </p:nvCxnSpPr>
        <p:spPr>
          <a:xfrm>
            <a:off x="11658422" y="3428998"/>
            <a:ext cx="296541" cy="0"/>
          </a:xfrm>
          <a:prstGeom prst="line">
            <a:avLst/>
          </a:prstGeom>
          <a:ln w="9525">
            <a:solidFill>
              <a:srgbClr val="ACBF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1FDB70D-50A1-E55D-52A2-EFD95E3A4C7C}"/>
              </a:ext>
            </a:extLst>
          </p:cNvPr>
          <p:cNvCxnSpPr>
            <a:cxnSpLocks/>
          </p:cNvCxnSpPr>
          <p:nvPr userDrawn="1"/>
        </p:nvCxnSpPr>
        <p:spPr>
          <a:xfrm>
            <a:off x="11658422" y="3977216"/>
            <a:ext cx="296541" cy="0"/>
          </a:xfrm>
          <a:prstGeom prst="line">
            <a:avLst/>
          </a:prstGeom>
          <a:ln w="9525">
            <a:solidFill>
              <a:srgbClr val="ACBF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6381EDB-0BA4-8533-9C61-833CF6E6AA0F}"/>
              </a:ext>
            </a:extLst>
          </p:cNvPr>
          <p:cNvCxnSpPr>
            <a:cxnSpLocks/>
          </p:cNvCxnSpPr>
          <p:nvPr userDrawn="1"/>
        </p:nvCxnSpPr>
        <p:spPr>
          <a:xfrm>
            <a:off x="11658422" y="4525434"/>
            <a:ext cx="296541" cy="0"/>
          </a:xfrm>
          <a:prstGeom prst="line">
            <a:avLst/>
          </a:prstGeom>
          <a:ln w="9525">
            <a:solidFill>
              <a:srgbClr val="ACBF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BAFF65-BA6D-1D8C-EA97-12348F3CD23F}"/>
              </a:ext>
            </a:extLst>
          </p:cNvPr>
          <p:cNvCxnSpPr>
            <a:cxnSpLocks/>
          </p:cNvCxnSpPr>
          <p:nvPr userDrawn="1"/>
        </p:nvCxnSpPr>
        <p:spPr>
          <a:xfrm>
            <a:off x="11658422" y="5073652"/>
            <a:ext cx="296541" cy="0"/>
          </a:xfrm>
          <a:prstGeom prst="line">
            <a:avLst/>
          </a:prstGeom>
          <a:ln w="9525">
            <a:solidFill>
              <a:srgbClr val="ACBF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45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656"/>
            </a:gs>
            <a:gs pos="100000">
              <a:srgbClr val="71883D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88F8A-7D86-14D2-3629-C2FC0333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6"/>
            <a:ext cx="11233150" cy="9398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5901F-B25B-6876-20C4-91AB87DB2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825625"/>
            <a:ext cx="11233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977FC-3874-C0EB-21EB-1557C9478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230D3-EFA7-4E26-9010-F3B88CF7473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7F7CB-4966-00C0-3C6A-736E81ADB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F74F-6249-40B8-CF81-34E9A829D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99DD8-29B8-45B5-8982-15F856556F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CDF358-826E-C896-14CA-7ED111546ED2}"/>
              </a:ext>
            </a:extLst>
          </p:cNvPr>
          <p:cNvSpPr/>
          <p:nvPr userDrawn="1"/>
        </p:nvSpPr>
        <p:spPr>
          <a:xfrm>
            <a:off x="2442258" y="-648182"/>
            <a:ext cx="358815" cy="358815"/>
          </a:xfrm>
          <a:prstGeom prst="ellipse">
            <a:avLst/>
          </a:prstGeom>
          <a:solidFill>
            <a:srgbClr val="718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78E5E5-4F22-4FE6-3DB1-D9B6E84425B0}"/>
              </a:ext>
            </a:extLst>
          </p:cNvPr>
          <p:cNvSpPr/>
          <p:nvPr userDrawn="1"/>
        </p:nvSpPr>
        <p:spPr>
          <a:xfrm>
            <a:off x="2902352" y="-648182"/>
            <a:ext cx="358815" cy="358815"/>
          </a:xfrm>
          <a:prstGeom prst="ellipse">
            <a:avLst/>
          </a:prstGeom>
          <a:solidFill>
            <a:srgbClr val="ACB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B2BD9C-294C-95D4-FB98-0F6E745739BF}"/>
              </a:ext>
            </a:extLst>
          </p:cNvPr>
          <p:cNvSpPr/>
          <p:nvPr userDrawn="1"/>
        </p:nvSpPr>
        <p:spPr>
          <a:xfrm>
            <a:off x="3362446" y="-648182"/>
            <a:ext cx="358815" cy="358815"/>
          </a:xfrm>
          <a:prstGeom prst="ellipse">
            <a:avLst/>
          </a:prstGeom>
          <a:solidFill>
            <a:srgbClr val="688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30670A-C555-0767-58F4-0D11F07F3006}"/>
              </a:ext>
            </a:extLst>
          </p:cNvPr>
          <p:cNvSpPr/>
          <p:nvPr userDrawn="1"/>
        </p:nvSpPr>
        <p:spPr>
          <a:xfrm>
            <a:off x="3822540" y="-648182"/>
            <a:ext cx="358815" cy="358815"/>
          </a:xfrm>
          <a:prstGeom prst="ellipse">
            <a:avLst/>
          </a:prstGeom>
          <a:solidFill>
            <a:srgbClr val="A466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00C2CF-062D-1AF7-954E-7B49B840143F}"/>
              </a:ext>
            </a:extLst>
          </p:cNvPr>
          <p:cNvSpPr/>
          <p:nvPr userDrawn="1"/>
        </p:nvSpPr>
        <p:spPr>
          <a:xfrm>
            <a:off x="4282633" y="-648182"/>
            <a:ext cx="358815" cy="358815"/>
          </a:xfrm>
          <a:prstGeom prst="ellipse">
            <a:avLst/>
          </a:prstGeom>
          <a:solidFill>
            <a:srgbClr val="E1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90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3884" userDrawn="1">
          <p15:clr>
            <a:srgbClr val="F26B43"/>
          </p15:clr>
        </p15:guide>
        <p15:guide id="4" orient="horz" pos="822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le of leafed plants">
            <a:extLst>
              <a:ext uri="{FF2B5EF4-FFF2-40B4-BE49-F238E27FC236}">
                <a16:creationId xmlns:a16="http://schemas.microsoft.com/office/drawing/2014/main" id="{921B42BF-7D52-08BF-FFD4-679A260A5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B5B3EC-5537-7C08-311B-333C5C18B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688656"/>
              </a:gs>
              <a:gs pos="0">
                <a:srgbClr val="71883D">
                  <a:alpha val="82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dro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163DECB9-FFE4-4248-F78B-3EDF4DD143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119944" flipH="1">
            <a:off x="9394396" y="-512307"/>
            <a:ext cx="4987974" cy="2648567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60B18D17-0541-9C68-D3C9-68D6C233374D}"/>
              </a:ext>
            </a:extLst>
          </p:cNvPr>
          <p:cNvSpPr/>
          <p:nvPr/>
        </p:nvSpPr>
        <p:spPr>
          <a:xfrm rot="5891166">
            <a:off x="-423763" y="-393741"/>
            <a:ext cx="1874468" cy="1874468"/>
          </a:xfrm>
          <a:prstGeom prst="arc">
            <a:avLst>
              <a:gd name="adj1" fmla="val 13569156"/>
              <a:gd name="adj2" fmla="val 1312427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32B113-3B81-69F4-FAAF-0D4C51C89973}"/>
              </a:ext>
            </a:extLst>
          </p:cNvPr>
          <p:cNvSpPr/>
          <p:nvPr/>
        </p:nvSpPr>
        <p:spPr>
          <a:xfrm>
            <a:off x="0" y="2895600"/>
            <a:ext cx="12192000" cy="1112520"/>
          </a:xfrm>
          <a:prstGeom prst="rect">
            <a:avLst/>
          </a:prstGeom>
          <a:gradFill>
            <a:gsLst>
              <a:gs pos="0">
                <a:srgbClr val="ACBF9A">
                  <a:alpha val="0"/>
                </a:srgbClr>
              </a:gs>
              <a:gs pos="100000">
                <a:srgbClr val="788E4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B4D5F-C1B0-6A62-7061-6A0707E1A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5920" y="1960563"/>
            <a:ext cx="6248400" cy="1742757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SMART Agricultural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rgbClr val="E1B97F"/>
                </a:solidFill>
              </a:rPr>
              <a:t>Digital Library</a:t>
            </a:r>
            <a:endParaRPr lang="en-US" b="1" dirty="0">
              <a:solidFill>
                <a:srgbClr val="E1B97F"/>
              </a:solidFill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E9FC1BAC-61C0-191F-EEAB-265CF0D6AD8A}"/>
              </a:ext>
            </a:extLst>
          </p:cNvPr>
          <p:cNvSpPr/>
          <p:nvPr/>
        </p:nvSpPr>
        <p:spPr>
          <a:xfrm>
            <a:off x="1489431" y="3931920"/>
            <a:ext cx="10713720" cy="2926080"/>
          </a:xfrm>
          <a:prstGeom prst="round1Rect">
            <a:avLst>
              <a:gd name="adj" fmla="val 302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uple of men on a tractor&#10;&#10;Description automatically generated with low confidence">
            <a:extLst>
              <a:ext uri="{FF2B5EF4-FFF2-40B4-BE49-F238E27FC236}">
                <a16:creationId xmlns:a16="http://schemas.microsoft.com/office/drawing/2014/main" id="{2F30EED0-F60D-20FD-F985-EB9F445444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6331634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E4D93C-93B5-97D5-4F76-09479BA40486}"/>
              </a:ext>
            </a:extLst>
          </p:cNvPr>
          <p:cNvSpPr txBox="1"/>
          <p:nvPr/>
        </p:nvSpPr>
        <p:spPr>
          <a:xfrm>
            <a:off x="5455920" y="4171901"/>
            <a:ext cx="5913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 agricultural sector is a cornerstone of Egypt's economy, playing a vital role in food supply, employment, and national food security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E7408A-84A5-2ADD-A136-ABB6A55CDA94}"/>
              </a:ext>
            </a:extLst>
          </p:cNvPr>
          <p:cNvCxnSpPr/>
          <p:nvPr/>
        </p:nvCxnSpPr>
        <p:spPr>
          <a:xfrm>
            <a:off x="1783080" y="6165850"/>
            <a:ext cx="7528560" cy="0"/>
          </a:xfrm>
          <a:prstGeom prst="line">
            <a:avLst/>
          </a:prstGeom>
          <a:ln>
            <a:solidFill>
              <a:srgbClr val="68865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1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5ABE4-02ED-37D5-4B78-A6A6400C3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1" y="810228"/>
            <a:ext cx="10382491" cy="5253484"/>
          </a:xfrm>
        </p:spPr>
      </p:pic>
    </p:spTree>
    <p:extLst>
      <p:ext uri="{BB962C8B-B14F-4D97-AF65-F5344CB8AC3E}">
        <p14:creationId xmlns:p14="http://schemas.microsoft.com/office/powerpoint/2010/main" val="3576692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94B161-EC83-63B2-8CAD-760A2BC60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5" y="1064871"/>
            <a:ext cx="10278319" cy="5112092"/>
          </a:xfrm>
        </p:spPr>
      </p:pic>
    </p:spTree>
    <p:extLst>
      <p:ext uri="{BB962C8B-B14F-4D97-AF65-F5344CB8AC3E}">
        <p14:creationId xmlns:p14="http://schemas.microsoft.com/office/powerpoint/2010/main" val="83645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F963C-851B-B033-38E2-A4D813FE0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5" y="879676"/>
            <a:ext cx="10000527" cy="5297287"/>
          </a:xfrm>
        </p:spPr>
      </p:pic>
    </p:spTree>
    <p:extLst>
      <p:ext uri="{BB962C8B-B14F-4D97-AF65-F5344CB8AC3E}">
        <p14:creationId xmlns:p14="http://schemas.microsoft.com/office/powerpoint/2010/main" val="2886101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yellow and black tractor on green grass field during daytime">
            <a:extLst>
              <a:ext uri="{FF2B5EF4-FFF2-40B4-BE49-F238E27FC236}">
                <a16:creationId xmlns:a16="http://schemas.microsoft.com/office/drawing/2014/main" id="{F359BA90-5016-D93F-4F9F-30F2FD523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"/>
          <a:stretch/>
        </p:blipFill>
        <p:spPr bwMode="auto">
          <a:xfrm>
            <a:off x="-5422" y="0"/>
            <a:ext cx="121974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C7512BD-BFBB-D7F0-0CC2-EBE08EE568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0000">
                <a:srgbClr val="688656"/>
              </a:gs>
              <a:gs pos="18000">
                <a:srgbClr val="71883D">
                  <a:alpha val="38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B4793A88-75D3-5A33-B081-329EAF10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6"/>
            <a:ext cx="11048960" cy="939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Team </a:t>
            </a:r>
            <a:r>
              <a:rPr lang="en-US" sz="4800" b="1" dirty="0">
                <a:solidFill>
                  <a:srgbClr val="E1B97F"/>
                </a:solidFill>
              </a:rPr>
              <a:t>Members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D79A96-A1B8-8065-D2E7-34CB2652DE36}"/>
              </a:ext>
            </a:extLst>
          </p:cNvPr>
          <p:cNvSpPr/>
          <p:nvPr/>
        </p:nvSpPr>
        <p:spPr>
          <a:xfrm>
            <a:off x="0" y="2500132"/>
            <a:ext cx="9022080" cy="1757230"/>
          </a:xfrm>
          <a:prstGeom prst="rect">
            <a:avLst/>
          </a:prstGeom>
          <a:gradFill>
            <a:gsLst>
              <a:gs pos="0">
                <a:srgbClr val="ACBF9A">
                  <a:alpha val="0"/>
                </a:srgbClr>
              </a:gs>
              <a:gs pos="100000">
                <a:srgbClr val="788E4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Single Corner Rounded 37">
            <a:extLst>
              <a:ext uri="{FF2B5EF4-FFF2-40B4-BE49-F238E27FC236}">
                <a16:creationId xmlns:a16="http://schemas.microsoft.com/office/drawing/2014/main" id="{F0AE220B-6329-BE67-9633-5ED5CEA5921F}"/>
              </a:ext>
            </a:extLst>
          </p:cNvPr>
          <p:cNvSpPr/>
          <p:nvPr/>
        </p:nvSpPr>
        <p:spPr>
          <a:xfrm>
            <a:off x="-1" y="2997843"/>
            <a:ext cx="9835409" cy="3860157"/>
          </a:xfrm>
          <a:prstGeom prst="round1Rect">
            <a:avLst/>
          </a:prstGeom>
          <a:solidFill>
            <a:srgbClr val="E1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283DB4-9462-E34C-1CB7-FE6F95020CBF}"/>
              </a:ext>
            </a:extLst>
          </p:cNvPr>
          <p:cNvSpPr txBox="1"/>
          <p:nvPr/>
        </p:nvSpPr>
        <p:spPr>
          <a:xfrm>
            <a:off x="736255" y="3015195"/>
            <a:ext cx="2759075" cy="46922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8656"/>
              </a:gs>
              <a:gs pos="100000">
                <a:srgbClr val="71883D"/>
              </a:gs>
            </a:gsLst>
            <a:lin ang="108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txBody>
          <a:bodyPr wrap="square" lIns="68400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Khalid Elabd.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8DE8F7B-9E69-A393-CAA5-DE2D61C539D0}"/>
              </a:ext>
            </a:extLst>
          </p:cNvPr>
          <p:cNvSpPr/>
          <p:nvPr/>
        </p:nvSpPr>
        <p:spPr>
          <a:xfrm>
            <a:off x="826769" y="3075728"/>
            <a:ext cx="368106" cy="368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4E1BE4-3843-FC16-9768-17155641E77B}"/>
              </a:ext>
            </a:extLst>
          </p:cNvPr>
          <p:cNvSpPr/>
          <p:nvPr/>
        </p:nvSpPr>
        <p:spPr>
          <a:xfrm>
            <a:off x="1733039" y="6347752"/>
            <a:ext cx="609600" cy="99060"/>
          </a:xfrm>
          <a:prstGeom prst="roundRect">
            <a:avLst>
              <a:gd name="adj" fmla="val 50000"/>
            </a:avLst>
          </a:prstGeom>
          <a:solidFill>
            <a:srgbClr val="78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6D8BC08-034E-9A2A-CEF7-E2050C0A4DF3}"/>
              </a:ext>
            </a:extLst>
          </p:cNvPr>
          <p:cNvSpPr/>
          <p:nvPr/>
        </p:nvSpPr>
        <p:spPr>
          <a:xfrm>
            <a:off x="5174623" y="6347752"/>
            <a:ext cx="609600" cy="99060"/>
          </a:xfrm>
          <a:prstGeom prst="roundRect">
            <a:avLst>
              <a:gd name="adj" fmla="val 50000"/>
            </a:avLst>
          </a:prstGeom>
          <a:solidFill>
            <a:srgbClr val="78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4FF2326D-5583-E27B-D22E-EF0EF8BEA76A}"/>
              </a:ext>
            </a:extLst>
          </p:cNvPr>
          <p:cNvSpPr/>
          <p:nvPr/>
        </p:nvSpPr>
        <p:spPr>
          <a:xfrm>
            <a:off x="8476052" y="6347854"/>
            <a:ext cx="609600" cy="99060"/>
          </a:xfrm>
          <a:prstGeom prst="roundRect">
            <a:avLst>
              <a:gd name="adj" fmla="val 50000"/>
            </a:avLst>
          </a:prstGeom>
          <a:solidFill>
            <a:srgbClr val="78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92554-4FC3-DDAF-FF7A-899B94230CD5}"/>
              </a:ext>
            </a:extLst>
          </p:cNvPr>
          <p:cNvSpPr txBox="1"/>
          <p:nvPr/>
        </p:nvSpPr>
        <p:spPr>
          <a:xfrm>
            <a:off x="736255" y="3546746"/>
            <a:ext cx="2759075" cy="46922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8656"/>
              </a:gs>
              <a:gs pos="100000">
                <a:srgbClr val="71883D"/>
              </a:gs>
            </a:gsLst>
            <a:lin ang="108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txBody>
          <a:bodyPr wrap="square" lIns="68400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Ahmed Ramzy.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A7120-7D8C-75E6-1820-2E0CC5AA981E}"/>
              </a:ext>
            </a:extLst>
          </p:cNvPr>
          <p:cNvSpPr txBox="1"/>
          <p:nvPr/>
        </p:nvSpPr>
        <p:spPr>
          <a:xfrm>
            <a:off x="736254" y="4071348"/>
            <a:ext cx="2759075" cy="46922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8656"/>
              </a:gs>
              <a:gs pos="100000">
                <a:srgbClr val="71883D"/>
              </a:gs>
            </a:gsLst>
            <a:lin ang="108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txBody>
          <a:bodyPr wrap="square" lIns="68400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Moustafa Ashraf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2AA32-8038-7D05-4887-29D9C7280C1E}"/>
              </a:ext>
            </a:extLst>
          </p:cNvPr>
          <p:cNvSpPr txBox="1"/>
          <p:nvPr/>
        </p:nvSpPr>
        <p:spPr>
          <a:xfrm>
            <a:off x="736252" y="5665459"/>
            <a:ext cx="2759075" cy="46922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8656"/>
              </a:gs>
              <a:gs pos="100000">
                <a:srgbClr val="71883D"/>
              </a:gs>
            </a:gsLst>
            <a:lin ang="108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txBody>
          <a:bodyPr wrap="square" lIns="68400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Marwa Sami.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BF532-803C-D3F1-DA53-EDAD26E8A0B9}"/>
              </a:ext>
            </a:extLst>
          </p:cNvPr>
          <p:cNvSpPr txBox="1"/>
          <p:nvPr/>
        </p:nvSpPr>
        <p:spPr>
          <a:xfrm>
            <a:off x="736252" y="5128393"/>
            <a:ext cx="2759075" cy="46922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8656"/>
              </a:gs>
              <a:gs pos="100000">
                <a:srgbClr val="71883D"/>
              </a:gs>
            </a:gsLst>
            <a:lin ang="108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txBody>
          <a:bodyPr wrap="square" lIns="68400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Wafaa Gamal.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71281-F2B8-5FF4-23F0-7DD94E188B70}"/>
              </a:ext>
            </a:extLst>
          </p:cNvPr>
          <p:cNvSpPr txBox="1"/>
          <p:nvPr/>
        </p:nvSpPr>
        <p:spPr>
          <a:xfrm>
            <a:off x="736253" y="4595950"/>
            <a:ext cx="2759075" cy="46922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8656"/>
              </a:gs>
              <a:gs pos="100000">
                <a:srgbClr val="71883D"/>
              </a:gs>
            </a:gsLst>
            <a:lin ang="108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txBody>
          <a:bodyPr wrap="square" lIns="68400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Yousef Rehan.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2B70E6-8297-A90A-42C5-6DD6C339D556}"/>
              </a:ext>
            </a:extLst>
          </p:cNvPr>
          <p:cNvSpPr/>
          <p:nvPr/>
        </p:nvSpPr>
        <p:spPr>
          <a:xfrm>
            <a:off x="817195" y="3611674"/>
            <a:ext cx="368106" cy="368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128342-49DB-0863-D579-AEA6AA6A11C8}"/>
              </a:ext>
            </a:extLst>
          </p:cNvPr>
          <p:cNvSpPr/>
          <p:nvPr/>
        </p:nvSpPr>
        <p:spPr>
          <a:xfrm>
            <a:off x="817195" y="4143368"/>
            <a:ext cx="368106" cy="368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3BFB62-0F3B-7A38-8348-DC05B95BE2EC}"/>
              </a:ext>
            </a:extLst>
          </p:cNvPr>
          <p:cNvSpPr/>
          <p:nvPr/>
        </p:nvSpPr>
        <p:spPr>
          <a:xfrm>
            <a:off x="826769" y="5704179"/>
            <a:ext cx="368106" cy="368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F81166-3DBC-39FE-7130-E3F24B6E8410}"/>
              </a:ext>
            </a:extLst>
          </p:cNvPr>
          <p:cNvSpPr/>
          <p:nvPr/>
        </p:nvSpPr>
        <p:spPr>
          <a:xfrm>
            <a:off x="826769" y="5198452"/>
            <a:ext cx="368106" cy="368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81679A-DCA5-EC81-212E-5023D7C72D1B}"/>
              </a:ext>
            </a:extLst>
          </p:cNvPr>
          <p:cNvSpPr/>
          <p:nvPr/>
        </p:nvSpPr>
        <p:spPr>
          <a:xfrm>
            <a:off x="826769" y="4649095"/>
            <a:ext cx="368106" cy="368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6" name="Picture 15" descr="A dro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F34C9E00-13C9-1E58-FD24-3D9CDF0232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056">
            <a:off x="3949803" y="3313133"/>
            <a:ext cx="5431127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9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4551676C-220E-98AD-7BB9-CECC194BB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7813773-3D87-8CE4-AB3E-E36675B509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7000">
                <a:srgbClr val="688656">
                  <a:alpha val="63000"/>
                </a:srgbClr>
              </a:gs>
              <a:gs pos="100000">
                <a:srgbClr val="688656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B4793A88-75D3-5A33-B081-329EAF10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6"/>
            <a:ext cx="11048960" cy="939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CONTACT </a:t>
            </a:r>
            <a:r>
              <a:rPr lang="en-US" sz="4800" b="1" dirty="0">
                <a:solidFill>
                  <a:srgbClr val="E1B97F"/>
                </a:solidFill>
              </a:rPr>
              <a:t>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23FD1-8EEC-B0A0-E31B-D9D7758F9103}"/>
              </a:ext>
            </a:extLst>
          </p:cNvPr>
          <p:cNvSpPr/>
          <p:nvPr/>
        </p:nvSpPr>
        <p:spPr>
          <a:xfrm>
            <a:off x="1" y="1982943"/>
            <a:ext cx="12191998" cy="2360364"/>
          </a:xfrm>
          <a:prstGeom prst="rect">
            <a:avLst/>
          </a:prstGeom>
          <a:solidFill>
            <a:srgbClr val="E1B9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C8A17382-12F1-ED2F-0216-15D1C18661AC}"/>
              </a:ext>
            </a:extLst>
          </p:cNvPr>
          <p:cNvSpPr/>
          <p:nvPr/>
        </p:nvSpPr>
        <p:spPr>
          <a:xfrm rot="16200000">
            <a:off x="7488829" y="1841146"/>
            <a:ext cx="5025489" cy="4380855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Subtitle 176">
            <a:extLst>
              <a:ext uri="{FF2B5EF4-FFF2-40B4-BE49-F238E27FC236}">
                <a16:creationId xmlns:a16="http://schemas.microsoft.com/office/drawing/2014/main" id="{19FE46F7-F045-1A3E-CFE4-016FB428AA9A}"/>
              </a:ext>
            </a:extLst>
          </p:cNvPr>
          <p:cNvSpPr txBox="1">
            <a:spLocks/>
          </p:cNvSpPr>
          <p:nvPr/>
        </p:nvSpPr>
        <p:spPr>
          <a:xfrm>
            <a:off x="8648177" y="2105331"/>
            <a:ext cx="2666829" cy="5157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6A8656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www.agricultural.com</a:t>
            </a:r>
          </a:p>
        </p:txBody>
      </p:sp>
      <p:sp>
        <p:nvSpPr>
          <p:cNvPr id="77" name="Subtitle 176">
            <a:extLst>
              <a:ext uri="{FF2B5EF4-FFF2-40B4-BE49-F238E27FC236}">
                <a16:creationId xmlns:a16="http://schemas.microsoft.com/office/drawing/2014/main" id="{1C3999C6-F767-C1AC-32F1-70E3887D6A5E}"/>
              </a:ext>
            </a:extLst>
          </p:cNvPr>
          <p:cNvSpPr txBox="1">
            <a:spLocks/>
          </p:cNvSpPr>
          <p:nvPr/>
        </p:nvSpPr>
        <p:spPr>
          <a:xfrm>
            <a:off x="8648177" y="3605602"/>
            <a:ext cx="2666829" cy="5157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6A8656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www.agricultural.com</a:t>
            </a:r>
          </a:p>
        </p:txBody>
      </p:sp>
      <p:sp>
        <p:nvSpPr>
          <p:cNvPr id="78" name="Subtitle 176">
            <a:extLst>
              <a:ext uri="{FF2B5EF4-FFF2-40B4-BE49-F238E27FC236}">
                <a16:creationId xmlns:a16="http://schemas.microsoft.com/office/drawing/2014/main" id="{7068A6A1-1DF9-67E3-B722-C700D0159194}"/>
              </a:ext>
            </a:extLst>
          </p:cNvPr>
          <p:cNvSpPr txBox="1">
            <a:spLocks/>
          </p:cNvSpPr>
          <p:nvPr/>
        </p:nvSpPr>
        <p:spPr>
          <a:xfrm>
            <a:off x="8648177" y="5105874"/>
            <a:ext cx="2666829" cy="5157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6A8656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www.agricultural.com</a:t>
            </a:r>
          </a:p>
        </p:txBody>
      </p:sp>
      <p:pic>
        <p:nvPicPr>
          <p:cNvPr id="111" name="Picture 110" descr="A picture containing text, building, farm building, barn&#10;&#10;Description automatically generated">
            <a:extLst>
              <a:ext uri="{FF2B5EF4-FFF2-40B4-BE49-F238E27FC236}">
                <a16:creationId xmlns:a16="http://schemas.microsoft.com/office/drawing/2014/main" id="{2280B004-1C79-6FE3-6047-9526964CD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12" r="11006" b="37313"/>
          <a:stretch>
            <a:fillRect/>
          </a:stretch>
        </p:blipFill>
        <p:spPr>
          <a:xfrm flipH="1">
            <a:off x="-28915" y="2866563"/>
            <a:ext cx="7841587" cy="3999375"/>
          </a:xfrm>
          <a:custGeom>
            <a:avLst/>
            <a:gdLst>
              <a:gd name="connsiteX0" fmla="*/ 7841587 w 7841587"/>
              <a:gd name="connsiteY0" fmla="*/ 0 h 3999375"/>
              <a:gd name="connsiteX1" fmla="*/ 0 w 7841587"/>
              <a:gd name="connsiteY1" fmla="*/ 0 h 3999375"/>
              <a:gd name="connsiteX2" fmla="*/ 0 w 7841587"/>
              <a:gd name="connsiteY2" fmla="*/ 3999375 h 3999375"/>
              <a:gd name="connsiteX3" fmla="*/ 7841587 w 7841587"/>
              <a:gd name="connsiteY3" fmla="*/ 3999375 h 399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1587" h="3999375">
                <a:moveTo>
                  <a:pt x="7841587" y="0"/>
                </a:moveTo>
                <a:lnTo>
                  <a:pt x="0" y="0"/>
                </a:lnTo>
                <a:lnTo>
                  <a:pt x="0" y="3999375"/>
                </a:lnTo>
                <a:lnTo>
                  <a:pt x="7841587" y="3999375"/>
                </a:lnTo>
                <a:close/>
              </a:path>
            </a:pathLst>
          </a:custGeom>
        </p:spPr>
      </p:pic>
      <p:pic>
        <p:nvPicPr>
          <p:cNvPr id="104" name="Picture 103" descr="A dro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FCC39EB7-60D1-C6FD-6ECB-0AE31CC3B1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00000" flipH="1">
            <a:off x="8213738" y="48341"/>
            <a:ext cx="3741168" cy="19865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A9D54C7-E231-DF00-35A6-132709A03C8D}"/>
              </a:ext>
            </a:extLst>
          </p:cNvPr>
          <p:cNvGrpSpPr/>
          <p:nvPr/>
        </p:nvGrpSpPr>
        <p:grpSpPr>
          <a:xfrm>
            <a:off x="7358079" y="1920029"/>
            <a:ext cx="1062026" cy="1062026"/>
            <a:chOff x="1634753" y="2710946"/>
            <a:chExt cx="1062026" cy="106202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694DADC-A092-FA3E-27A7-927F1F62B4C2}"/>
                </a:ext>
              </a:extLst>
            </p:cNvPr>
            <p:cNvGrpSpPr/>
            <p:nvPr/>
          </p:nvGrpSpPr>
          <p:grpSpPr>
            <a:xfrm>
              <a:off x="1634753" y="2710946"/>
              <a:ext cx="1062026" cy="1062026"/>
              <a:chOff x="487772" y="1791227"/>
              <a:chExt cx="1062026" cy="106202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5D350B1-9BD1-35C1-5E59-6C41AE2E95AC}"/>
                  </a:ext>
                </a:extLst>
              </p:cNvPr>
              <p:cNvSpPr/>
              <p:nvPr/>
            </p:nvSpPr>
            <p:spPr>
              <a:xfrm>
                <a:off x="618062" y="1921517"/>
                <a:ext cx="801447" cy="8014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5400000" sx="102000" sy="102000" algn="ctr" rotWithShape="0">
                  <a:srgbClr val="000000">
                    <a:alpha val="2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6B34A1-38DD-C21B-A43E-4BA7FD9B243F}"/>
                  </a:ext>
                </a:extLst>
              </p:cNvPr>
              <p:cNvSpPr/>
              <p:nvPr/>
            </p:nvSpPr>
            <p:spPr>
              <a:xfrm>
                <a:off x="487772" y="1791227"/>
                <a:ext cx="1062026" cy="106202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47CA464-ADF2-088E-4801-ACC008D1D2DD}"/>
                </a:ext>
              </a:extLst>
            </p:cNvPr>
            <p:cNvGrpSpPr/>
            <p:nvPr/>
          </p:nvGrpSpPr>
          <p:grpSpPr>
            <a:xfrm>
              <a:off x="2007810" y="3136390"/>
              <a:ext cx="315913" cy="211138"/>
              <a:chOff x="4135438" y="3676651"/>
              <a:chExt cx="315913" cy="211138"/>
            </a:xfrm>
          </p:grpSpPr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066F65A1-658D-1A5D-C82B-5FF397149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5438" y="3676651"/>
                <a:ext cx="315913" cy="211138"/>
              </a:xfrm>
              <a:custGeom>
                <a:avLst/>
                <a:gdLst>
                  <a:gd name="T0" fmla="*/ 84 w 84"/>
                  <a:gd name="T1" fmla="*/ 50 h 56"/>
                  <a:gd name="T2" fmla="*/ 78 w 84"/>
                  <a:gd name="T3" fmla="*/ 56 h 56"/>
                  <a:gd name="T4" fmla="*/ 6 w 84"/>
                  <a:gd name="T5" fmla="*/ 56 h 56"/>
                  <a:gd name="T6" fmla="*/ 0 w 84"/>
                  <a:gd name="T7" fmla="*/ 50 h 56"/>
                  <a:gd name="T8" fmla="*/ 0 w 84"/>
                  <a:gd name="T9" fmla="*/ 6 h 56"/>
                  <a:gd name="T10" fmla="*/ 6 w 84"/>
                  <a:gd name="T11" fmla="*/ 0 h 56"/>
                  <a:gd name="T12" fmla="*/ 78 w 84"/>
                  <a:gd name="T13" fmla="*/ 0 h 56"/>
                  <a:gd name="T14" fmla="*/ 84 w 84"/>
                  <a:gd name="T15" fmla="*/ 6 h 56"/>
                  <a:gd name="T16" fmla="*/ 84 w 84"/>
                  <a:gd name="T17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56">
                    <a:moveTo>
                      <a:pt x="84" y="50"/>
                    </a:moveTo>
                    <a:cubicBezTo>
                      <a:pt x="84" y="53"/>
                      <a:pt x="81" y="56"/>
                      <a:pt x="78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3" y="56"/>
                      <a:pt x="0" y="53"/>
                      <a:pt x="0" y="5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3"/>
                      <a:pt x="84" y="6"/>
                    </a:cubicBezTo>
                    <a:lnTo>
                      <a:pt x="84" y="50"/>
                    </a:lnTo>
                    <a:close/>
                  </a:path>
                </a:pathLst>
              </a:custGeom>
              <a:noFill/>
              <a:ln w="15875" cap="rnd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6D9D3E7A-3E22-5740-ECDD-430D4080E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3376" y="3684589"/>
                <a:ext cx="300038" cy="120650"/>
              </a:xfrm>
              <a:custGeom>
                <a:avLst/>
                <a:gdLst>
                  <a:gd name="T0" fmla="*/ 189 w 189"/>
                  <a:gd name="T1" fmla="*/ 0 h 76"/>
                  <a:gd name="T2" fmla="*/ 94 w 189"/>
                  <a:gd name="T3" fmla="*/ 76 h 76"/>
                  <a:gd name="T4" fmla="*/ 0 w 189"/>
                  <a:gd name="T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76">
                    <a:moveTo>
                      <a:pt x="189" y="0"/>
                    </a:moveTo>
                    <a:lnTo>
                      <a:pt x="94" y="76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C52153-2783-D330-5C95-A1819A8393CB}"/>
              </a:ext>
            </a:extLst>
          </p:cNvPr>
          <p:cNvGrpSpPr/>
          <p:nvPr/>
        </p:nvGrpSpPr>
        <p:grpSpPr>
          <a:xfrm>
            <a:off x="7358079" y="3437639"/>
            <a:ext cx="1062026" cy="1062026"/>
            <a:chOff x="5215651" y="2710946"/>
            <a:chExt cx="1062026" cy="106202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896B5AE-575D-C120-6E04-E3008468E206}"/>
                </a:ext>
              </a:extLst>
            </p:cNvPr>
            <p:cNvGrpSpPr/>
            <p:nvPr/>
          </p:nvGrpSpPr>
          <p:grpSpPr>
            <a:xfrm>
              <a:off x="5215651" y="2710946"/>
              <a:ext cx="1062026" cy="1062026"/>
              <a:chOff x="487772" y="1791227"/>
              <a:chExt cx="1062026" cy="106202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CB01BD2-2C3A-8578-BA8A-5D03EFE8C38C}"/>
                  </a:ext>
                </a:extLst>
              </p:cNvPr>
              <p:cNvSpPr/>
              <p:nvPr/>
            </p:nvSpPr>
            <p:spPr>
              <a:xfrm>
                <a:off x="618062" y="1921517"/>
                <a:ext cx="801447" cy="8014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5400000" sx="102000" sy="102000" algn="ctr" rotWithShape="0">
                  <a:srgbClr val="000000">
                    <a:alpha val="2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DEA3EF1-AA72-F5FB-C1A0-F2357085B418}"/>
                  </a:ext>
                </a:extLst>
              </p:cNvPr>
              <p:cNvSpPr/>
              <p:nvPr/>
            </p:nvSpPr>
            <p:spPr>
              <a:xfrm>
                <a:off x="487772" y="1791227"/>
                <a:ext cx="1062026" cy="106202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F1345F0-EB6C-BA8D-9229-A88BAE6758F7}"/>
                </a:ext>
              </a:extLst>
            </p:cNvPr>
            <p:cNvGrpSpPr/>
            <p:nvPr/>
          </p:nvGrpSpPr>
          <p:grpSpPr>
            <a:xfrm>
              <a:off x="5573627" y="3068922"/>
              <a:ext cx="346075" cy="346075"/>
              <a:chOff x="3398838" y="2894013"/>
              <a:chExt cx="346075" cy="346075"/>
            </a:xfrm>
          </p:grpSpPr>
          <p:sp>
            <p:nvSpPr>
              <p:cNvPr id="60" name="Freeform 15">
                <a:extLst>
                  <a:ext uri="{FF2B5EF4-FFF2-40B4-BE49-F238E27FC236}">
                    <a16:creationId xmlns:a16="http://schemas.microsoft.com/office/drawing/2014/main" id="{50E961DC-ABCF-6E6D-699F-0BA729024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2338" y="2959101"/>
                <a:ext cx="219075" cy="217488"/>
              </a:xfrm>
              <a:custGeom>
                <a:avLst/>
                <a:gdLst>
                  <a:gd name="T0" fmla="*/ 22 w 58"/>
                  <a:gd name="T1" fmla="*/ 17 h 58"/>
                  <a:gd name="T2" fmla="*/ 22 w 58"/>
                  <a:gd name="T3" fmla="*/ 8 h 58"/>
                  <a:gd name="T4" fmla="*/ 16 w 58"/>
                  <a:gd name="T5" fmla="*/ 2 h 58"/>
                  <a:gd name="T6" fmla="*/ 7 w 58"/>
                  <a:gd name="T7" fmla="*/ 3 h 58"/>
                  <a:gd name="T8" fmla="*/ 4 w 58"/>
                  <a:gd name="T9" fmla="*/ 6 h 58"/>
                  <a:gd name="T10" fmla="*/ 2 w 58"/>
                  <a:gd name="T11" fmla="*/ 18 h 58"/>
                  <a:gd name="T12" fmla="*/ 40 w 58"/>
                  <a:gd name="T13" fmla="*/ 56 h 58"/>
                  <a:gd name="T14" fmla="*/ 52 w 58"/>
                  <a:gd name="T15" fmla="*/ 54 h 58"/>
                  <a:gd name="T16" fmla="*/ 55 w 58"/>
                  <a:gd name="T17" fmla="*/ 51 h 58"/>
                  <a:gd name="T18" fmla="*/ 56 w 58"/>
                  <a:gd name="T19" fmla="*/ 42 h 58"/>
                  <a:gd name="T20" fmla="*/ 50 w 58"/>
                  <a:gd name="T21" fmla="*/ 36 h 58"/>
                  <a:gd name="T22" fmla="*/ 41 w 58"/>
                  <a:gd name="T23" fmla="*/ 36 h 58"/>
                  <a:gd name="T24" fmla="*/ 39 w 58"/>
                  <a:gd name="T25" fmla="*/ 38 h 58"/>
                  <a:gd name="T26" fmla="*/ 20 w 58"/>
                  <a:gd name="T27" fmla="*/ 19 h 58"/>
                  <a:gd name="T28" fmla="*/ 22 w 58"/>
                  <a:gd name="T29" fmla="*/ 1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58">
                    <a:moveTo>
                      <a:pt x="22" y="17"/>
                    </a:moveTo>
                    <a:cubicBezTo>
                      <a:pt x="24" y="15"/>
                      <a:pt x="25" y="11"/>
                      <a:pt x="22" y="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4" y="0"/>
                      <a:pt x="10" y="0"/>
                      <a:pt x="7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0" y="10"/>
                      <a:pt x="0" y="15"/>
                      <a:pt x="2" y="18"/>
                    </a:cubicBezTo>
                    <a:cubicBezTo>
                      <a:pt x="11" y="33"/>
                      <a:pt x="25" y="47"/>
                      <a:pt x="40" y="56"/>
                    </a:cubicBezTo>
                    <a:cubicBezTo>
                      <a:pt x="43" y="58"/>
                      <a:pt x="48" y="58"/>
                      <a:pt x="52" y="54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8" y="48"/>
                      <a:pt x="58" y="44"/>
                      <a:pt x="56" y="42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7" y="33"/>
                      <a:pt x="43" y="34"/>
                      <a:pt x="41" y="3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2" y="33"/>
                      <a:pt x="25" y="26"/>
                      <a:pt x="20" y="19"/>
                    </a:cubicBezTo>
                    <a:lnTo>
                      <a:pt x="22" y="17"/>
                    </a:lnTo>
                    <a:close/>
                  </a:path>
                </a:pathLst>
              </a:custGeom>
              <a:noFill/>
              <a:ln w="15875" cap="rnd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16">
                <a:extLst>
                  <a:ext uri="{FF2B5EF4-FFF2-40B4-BE49-F238E27FC236}">
                    <a16:creationId xmlns:a16="http://schemas.microsoft.com/office/drawing/2014/main" id="{E61A22A7-BB2B-2804-D78E-2D5644FBB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894013"/>
                <a:ext cx="346075" cy="346075"/>
              </a:xfrm>
              <a:custGeom>
                <a:avLst/>
                <a:gdLst>
                  <a:gd name="T0" fmla="*/ 70 w 92"/>
                  <a:gd name="T1" fmla="*/ 70 h 92"/>
                  <a:gd name="T2" fmla="*/ 46 w 92"/>
                  <a:gd name="T3" fmla="*/ 92 h 92"/>
                  <a:gd name="T4" fmla="*/ 0 w 92"/>
                  <a:gd name="T5" fmla="*/ 46 h 92"/>
                  <a:gd name="T6" fmla="*/ 46 w 92"/>
                  <a:gd name="T7" fmla="*/ 0 h 92"/>
                  <a:gd name="T8" fmla="*/ 92 w 92"/>
                  <a:gd name="T9" fmla="*/ 46 h 92"/>
                  <a:gd name="T10" fmla="*/ 84 w 92"/>
                  <a:gd name="T11" fmla="*/ 7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92">
                    <a:moveTo>
                      <a:pt x="70" y="70"/>
                    </a:moveTo>
                    <a:cubicBezTo>
                      <a:pt x="72" y="72"/>
                      <a:pt x="76" y="92"/>
                      <a:pt x="46" y="92"/>
                    </a:cubicBez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56"/>
                      <a:pt x="89" y="65"/>
                      <a:pt x="84" y="72"/>
                    </a:cubicBezTo>
                  </a:path>
                </a:pathLst>
              </a:custGeom>
              <a:noFill/>
              <a:ln w="15875" cap="rnd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17660-B284-F6EB-F12E-B73302387381}"/>
              </a:ext>
            </a:extLst>
          </p:cNvPr>
          <p:cNvGrpSpPr/>
          <p:nvPr/>
        </p:nvGrpSpPr>
        <p:grpSpPr>
          <a:xfrm>
            <a:off x="7358079" y="4955249"/>
            <a:ext cx="1062026" cy="1062026"/>
            <a:chOff x="8796549" y="2710946"/>
            <a:chExt cx="1062026" cy="106202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0DED47-8618-2594-A31F-071A80ACE809}"/>
                </a:ext>
              </a:extLst>
            </p:cNvPr>
            <p:cNvGrpSpPr/>
            <p:nvPr/>
          </p:nvGrpSpPr>
          <p:grpSpPr>
            <a:xfrm>
              <a:off x="8796549" y="2710946"/>
              <a:ext cx="1062026" cy="1062026"/>
              <a:chOff x="487772" y="1791227"/>
              <a:chExt cx="1062026" cy="106202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B52FC6E-1786-E7C6-C0E6-C47C686B92D4}"/>
                  </a:ext>
                </a:extLst>
              </p:cNvPr>
              <p:cNvSpPr/>
              <p:nvPr/>
            </p:nvSpPr>
            <p:spPr>
              <a:xfrm>
                <a:off x="618062" y="1921517"/>
                <a:ext cx="801447" cy="8014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5400000" sx="102000" sy="102000" algn="ctr" rotWithShape="0">
                  <a:srgbClr val="000000">
                    <a:alpha val="2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1C6E1EC-1DE8-E8CE-D780-6C0DBA6B42BB}"/>
                  </a:ext>
                </a:extLst>
              </p:cNvPr>
              <p:cNvSpPr/>
              <p:nvPr/>
            </p:nvSpPr>
            <p:spPr>
              <a:xfrm>
                <a:off x="487772" y="1791227"/>
                <a:ext cx="1062026" cy="106202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4E4580B-4BE8-F012-3357-74CD859BE9A6}"/>
                </a:ext>
              </a:extLst>
            </p:cNvPr>
            <p:cNvGrpSpPr/>
            <p:nvPr/>
          </p:nvGrpSpPr>
          <p:grpSpPr>
            <a:xfrm>
              <a:off x="9137221" y="3076065"/>
              <a:ext cx="380683" cy="331788"/>
              <a:chOff x="5562600" y="1833563"/>
              <a:chExt cx="346075" cy="301625"/>
            </a:xfrm>
          </p:grpSpPr>
          <p:sp>
            <p:nvSpPr>
              <p:cNvPr id="63" name="Rectangle 221">
                <a:extLst>
                  <a:ext uri="{FF2B5EF4-FFF2-40B4-BE49-F238E27FC236}">
                    <a16:creationId xmlns:a16="http://schemas.microsoft.com/office/drawing/2014/main" id="{98792AE1-46F2-13B1-0ED1-6CB061145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1931988"/>
                <a:ext cx="346075" cy="104775"/>
              </a:xfrm>
              <a:prstGeom prst="rect">
                <a:avLst/>
              </a:prstGeom>
              <a:noFill/>
              <a:ln w="15875" cap="rnd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222">
                <a:extLst>
                  <a:ext uri="{FF2B5EF4-FFF2-40B4-BE49-F238E27FC236}">
                    <a16:creationId xmlns:a16="http://schemas.microsoft.com/office/drawing/2014/main" id="{D462CCC8-1DC1-F22A-94AD-75CFA7956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2763" y="1833563"/>
                <a:ext cx="285750" cy="98425"/>
              </a:xfrm>
              <a:custGeom>
                <a:avLst/>
                <a:gdLst>
                  <a:gd name="T0" fmla="*/ 0 w 76"/>
                  <a:gd name="T1" fmla="*/ 26 h 26"/>
                  <a:gd name="T2" fmla="*/ 36 w 76"/>
                  <a:gd name="T3" fmla="*/ 0 h 26"/>
                  <a:gd name="T4" fmla="*/ 38 w 76"/>
                  <a:gd name="T5" fmla="*/ 0 h 26"/>
                  <a:gd name="T6" fmla="*/ 76 w 76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6">
                    <a:moveTo>
                      <a:pt x="0" y="26"/>
                    </a:moveTo>
                    <a:cubicBezTo>
                      <a:pt x="5" y="11"/>
                      <a:pt x="20" y="1"/>
                      <a:pt x="36" y="0"/>
                    </a:cubicBezTo>
                    <a:cubicBezTo>
                      <a:pt x="37" y="0"/>
                      <a:pt x="37" y="0"/>
                      <a:pt x="38" y="0"/>
                    </a:cubicBezTo>
                    <a:cubicBezTo>
                      <a:pt x="55" y="0"/>
                      <a:pt x="70" y="11"/>
                      <a:pt x="76" y="26"/>
                    </a:cubicBezTo>
                  </a:path>
                </a:pathLst>
              </a:custGeom>
              <a:noFill/>
              <a:ln w="15875" cap="flat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223">
                <a:extLst>
                  <a:ext uri="{FF2B5EF4-FFF2-40B4-BE49-F238E27FC236}">
                    <a16:creationId xmlns:a16="http://schemas.microsoft.com/office/drawing/2014/main" id="{38374754-D86D-2B90-6874-8E923874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5938" y="2036763"/>
                <a:ext cx="277813" cy="98425"/>
              </a:xfrm>
              <a:custGeom>
                <a:avLst/>
                <a:gdLst>
                  <a:gd name="T0" fmla="*/ 74 w 74"/>
                  <a:gd name="T1" fmla="*/ 0 h 26"/>
                  <a:gd name="T2" fmla="*/ 37 w 74"/>
                  <a:gd name="T3" fmla="*/ 26 h 26"/>
                  <a:gd name="T4" fmla="*/ 0 w 7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4" h="26">
                    <a:moveTo>
                      <a:pt x="74" y="0"/>
                    </a:moveTo>
                    <a:cubicBezTo>
                      <a:pt x="69" y="15"/>
                      <a:pt x="54" y="26"/>
                      <a:pt x="37" y="26"/>
                    </a:cubicBezTo>
                    <a:cubicBezTo>
                      <a:pt x="20" y="26"/>
                      <a:pt x="6" y="15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224">
                <a:extLst>
                  <a:ext uri="{FF2B5EF4-FFF2-40B4-BE49-F238E27FC236}">
                    <a16:creationId xmlns:a16="http://schemas.microsoft.com/office/drawing/2014/main" id="{C007B6E8-A8D8-70F7-6BAD-936F17808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488" y="2036763"/>
                <a:ext cx="49213" cy="98425"/>
              </a:xfrm>
              <a:custGeom>
                <a:avLst/>
                <a:gdLst>
                  <a:gd name="T0" fmla="*/ 0 w 13"/>
                  <a:gd name="T1" fmla="*/ 0 h 26"/>
                  <a:gd name="T2" fmla="*/ 13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0" y="0"/>
                    </a:moveTo>
                    <a:cubicBezTo>
                      <a:pt x="2" y="9"/>
                      <a:pt x="7" y="17"/>
                      <a:pt x="13" y="26"/>
                    </a:cubicBezTo>
                  </a:path>
                </a:pathLst>
              </a:custGeom>
              <a:noFill/>
              <a:ln w="15875" cap="flat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225">
                <a:extLst>
                  <a:ext uri="{FF2B5EF4-FFF2-40B4-BE49-F238E27FC236}">
                    <a16:creationId xmlns:a16="http://schemas.microsoft.com/office/drawing/2014/main" id="{5830F39F-E25B-730A-3B34-80B70266B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313" y="1833563"/>
                <a:ext cx="52388" cy="98425"/>
              </a:xfrm>
              <a:custGeom>
                <a:avLst/>
                <a:gdLst>
                  <a:gd name="T0" fmla="*/ 14 w 14"/>
                  <a:gd name="T1" fmla="*/ 0 h 26"/>
                  <a:gd name="T2" fmla="*/ 0 w 14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6">
                    <a:moveTo>
                      <a:pt x="14" y="0"/>
                    </a:moveTo>
                    <a:cubicBezTo>
                      <a:pt x="7" y="8"/>
                      <a:pt x="2" y="17"/>
                      <a:pt x="0" y="26"/>
                    </a:cubicBezTo>
                  </a:path>
                </a:pathLst>
              </a:custGeom>
              <a:noFill/>
              <a:ln w="15875" cap="flat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226">
                <a:extLst>
                  <a:ext uri="{FF2B5EF4-FFF2-40B4-BE49-F238E27FC236}">
                    <a16:creationId xmlns:a16="http://schemas.microsoft.com/office/drawing/2014/main" id="{6B715425-C965-9959-8101-324EEBA1E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3575" y="2036763"/>
                <a:ext cx="47625" cy="98425"/>
              </a:xfrm>
              <a:custGeom>
                <a:avLst/>
                <a:gdLst>
                  <a:gd name="T0" fmla="*/ 13 w 13"/>
                  <a:gd name="T1" fmla="*/ 0 h 26"/>
                  <a:gd name="T2" fmla="*/ 0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11" y="9"/>
                      <a:pt x="6" y="17"/>
                      <a:pt x="0" y="26"/>
                    </a:cubicBezTo>
                  </a:path>
                </a:pathLst>
              </a:custGeom>
              <a:noFill/>
              <a:ln w="15875" cap="flat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227">
                <a:extLst>
                  <a:ext uri="{FF2B5EF4-FFF2-40B4-BE49-F238E27FC236}">
                    <a16:creationId xmlns:a16="http://schemas.microsoft.com/office/drawing/2014/main" id="{3911F316-5D07-D7A9-2FA7-C5F580FFF8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3575" y="1833563"/>
                <a:ext cx="52388" cy="98425"/>
              </a:xfrm>
              <a:custGeom>
                <a:avLst/>
                <a:gdLst>
                  <a:gd name="T0" fmla="*/ 0 w 14"/>
                  <a:gd name="T1" fmla="*/ 0 h 26"/>
                  <a:gd name="T2" fmla="*/ 14 w 14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6">
                    <a:moveTo>
                      <a:pt x="0" y="0"/>
                    </a:moveTo>
                    <a:cubicBezTo>
                      <a:pt x="7" y="8"/>
                      <a:pt x="12" y="17"/>
                      <a:pt x="14" y="26"/>
                    </a:cubicBezTo>
                  </a:path>
                </a:pathLst>
              </a:custGeom>
              <a:noFill/>
              <a:ln w="15875" cap="flat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228">
                <a:extLst>
                  <a:ext uri="{FF2B5EF4-FFF2-40B4-BE49-F238E27FC236}">
                    <a16:creationId xmlns:a16="http://schemas.microsoft.com/office/drawing/2014/main" id="{0458957A-F131-1F1A-750A-FAB4C7315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11813" y="2066925"/>
                <a:ext cx="247650" cy="0"/>
              </a:xfrm>
              <a:prstGeom prst="line">
                <a:avLst/>
              </a:prstGeom>
              <a:noFill/>
              <a:ln w="15875" cap="flat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229">
                <a:extLst>
                  <a:ext uri="{FF2B5EF4-FFF2-40B4-BE49-F238E27FC236}">
                    <a16:creationId xmlns:a16="http://schemas.microsoft.com/office/drawing/2014/main" id="{A459D204-61D2-4CE0-28D8-71165A269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11813" y="1901825"/>
                <a:ext cx="247650" cy="0"/>
              </a:xfrm>
              <a:prstGeom prst="line">
                <a:avLst/>
              </a:prstGeom>
              <a:noFill/>
              <a:ln w="15875" cap="flat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230">
                <a:extLst>
                  <a:ext uri="{FF2B5EF4-FFF2-40B4-BE49-F238E27FC236}">
                    <a16:creationId xmlns:a16="http://schemas.microsoft.com/office/drawing/2014/main" id="{7A274E59-7A52-92C8-D449-9DDD16928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863" y="1954213"/>
                <a:ext cx="36513" cy="60325"/>
              </a:xfrm>
              <a:custGeom>
                <a:avLst/>
                <a:gdLst>
                  <a:gd name="T0" fmla="*/ 23 w 23"/>
                  <a:gd name="T1" fmla="*/ 0 h 38"/>
                  <a:gd name="T2" fmla="*/ 16 w 23"/>
                  <a:gd name="T3" fmla="*/ 38 h 38"/>
                  <a:gd name="T4" fmla="*/ 12 w 23"/>
                  <a:gd name="T5" fmla="*/ 19 h 38"/>
                  <a:gd name="T6" fmla="*/ 4 w 23"/>
                  <a:gd name="T7" fmla="*/ 38 h 38"/>
                  <a:gd name="T8" fmla="*/ 0 w 2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8">
                    <a:moveTo>
                      <a:pt x="23" y="0"/>
                    </a:moveTo>
                    <a:lnTo>
                      <a:pt x="16" y="38"/>
                    </a:lnTo>
                    <a:lnTo>
                      <a:pt x="12" y="19"/>
                    </a:lnTo>
                    <a:lnTo>
                      <a:pt x="4" y="38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 231">
                <a:extLst>
                  <a:ext uri="{FF2B5EF4-FFF2-40B4-BE49-F238E27FC236}">
                    <a16:creationId xmlns:a16="http://schemas.microsoft.com/office/drawing/2014/main" id="{55CC44B0-4D09-CEC5-DA66-021602A25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1954213"/>
                <a:ext cx="38100" cy="60325"/>
              </a:xfrm>
              <a:custGeom>
                <a:avLst/>
                <a:gdLst>
                  <a:gd name="T0" fmla="*/ 24 w 24"/>
                  <a:gd name="T1" fmla="*/ 0 h 38"/>
                  <a:gd name="T2" fmla="*/ 19 w 24"/>
                  <a:gd name="T3" fmla="*/ 38 h 38"/>
                  <a:gd name="T4" fmla="*/ 12 w 24"/>
                  <a:gd name="T5" fmla="*/ 19 h 38"/>
                  <a:gd name="T6" fmla="*/ 5 w 24"/>
                  <a:gd name="T7" fmla="*/ 38 h 38"/>
                  <a:gd name="T8" fmla="*/ 0 w 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8">
                    <a:moveTo>
                      <a:pt x="24" y="0"/>
                    </a:moveTo>
                    <a:lnTo>
                      <a:pt x="19" y="38"/>
                    </a:lnTo>
                    <a:lnTo>
                      <a:pt x="12" y="19"/>
                    </a:lnTo>
                    <a:lnTo>
                      <a:pt x="5" y="38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232">
                <a:extLst>
                  <a:ext uri="{FF2B5EF4-FFF2-40B4-BE49-F238E27FC236}">
                    <a16:creationId xmlns:a16="http://schemas.microsoft.com/office/drawing/2014/main" id="{499B1D79-F587-7939-7F1E-266C539B8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0250" y="1954213"/>
                <a:ext cx="38100" cy="60325"/>
              </a:xfrm>
              <a:custGeom>
                <a:avLst/>
                <a:gdLst>
                  <a:gd name="T0" fmla="*/ 24 w 24"/>
                  <a:gd name="T1" fmla="*/ 0 h 38"/>
                  <a:gd name="T2" fmla="*/ 19 w 24"/>
                  <a:gd name="T3" fmla="*/ 38 h 38"/>
                  <a:gd name="T4" fmla="*/ 12 w 24"/>
                  <a:gd name="T5" fmla="*/ 19 h 38"/>
                  <a:gd name="T6" fmla="*/ 7 w 24"/>
                  <a:gd name="T7" fmla="*/ 38 h 38"/>
                  <a:gd name="T8" fmla="*/ 0 w 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8">
                    <a:moveTo>
                      <a:pt x="24" y="0"/>
                    </a:moveTo>
                    <a:lnTo>
                      <a:pt x="19" y="38"/>
                    </a:lnTo>
                    <a:lnTo>
                      <a:pt x="12" y="19"/>
                    </a:lnTo>
                    <a:lnTo>
                      <a:pt x="7" y="38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6A86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E393A3-BA4B-4ECD-2719-8B2BD8091A86}"/>
              </a:ext>
            </a:extLst>
          </p:cNvPr>
          <p:cNvCxnSpPr>
            <a:cxnSpLocks/>
          </p:cNvCxnSpPr>
          <p:nvPr/>
        </p:nvCxnSpPr>
        <p:spPr>
          <a:xfrm>
            <a:off x="8648177" y="3187865"/>
            <a:ext cx="3543823" cy="0"/>
          </a:xfrm>
          <a:prstGeom prst="line">
            <a:avLst/>
          </a:prstGeom>
          <a:ln>
            <a:solidFill>
              <a:srgbClr val="ACBF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D86F0B-E7D8-F628-2817-9FA4CF3405BF}"/>
              </a:ext>
            </a:extLst>
          </p:cNvPr>
          <p:cNvCxnSpPr>
            <a:cxnSpLocks/>
          </p:cNvCxnSpPr>
          <p:nvPr/>
        </p:nvCxnSpPr>
        <p:spPr>
          <a:xfrm>
            <a:off x="8648177" y="4688137"/>
            <a:ext cx="3543823" cy="0"/>
          </a:xfrm>
          <a:prstGeom prst="line">
            <a:avLst/>
          </a:prstGeom>
          <a:ln>
            <a:solidFill>
              <a:srgbClr val="ACBF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19CE394-889A-CE08-D0EA-07833C949E28}"/>
              </a:ext>
            </a:extLst>
          </p:cNvPr>
          <p:cNvSpPr/>
          <p:nvPr/>
        </p:nvSpPr>
        <p:spPr>
          <a:xfrm>
            <a:off x="8659085" y="3163125"/>
            <a:ext cx="609600" cy="56412"/>
          </a:xfrm>
          <a:prstGeom prst="roundRect">
            <a:avLst>
              <a:gd name="adj" fmla="val 50000"/>
            </a:avLst>
          </a:prstGeom>
          <a:solidFill>
            <a:srgbClr val="78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E3A76A7E-9337-86C6-AB83-2066D8323F2E}"/>
              </a:ext>
            </a:extLst>
          </p:cNvPr>
          <p:cNvSpPr/>
          <p:nvPr/>
        </p:nvSpPr>
        <p:spPr>
          <a:xfrm>
            <a:off x="8659085" y="4664394"/>
            <a:ext cx="609600" cy="56412"/>
          </a:xfrm>
          <a:prstGeom prst="roundRect">
            <a:avLst>
              <a:gd name="adj" fmla="val 50000"/>
            </a:avLst>
          </a:prstGeom>
          <a:solidFill>
            <a:srgbClr val="78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0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yellow and black tractor on green grass field during daytime">
            <a:extLst>
              <a:ext uri="{FF2B5EF4-FFF2-40B4-BE49-F238E27FC236}">
                <a16:creationId xmlns:a16="http://schemas.microsoft.com/office/drawing/2014/main" id="{F359BA90-5016-D93F-4F9F-30F2FD523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422" y="0"/>
            <a:ext cx="121974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C7512BD-BFBB-D7F0-0CC2-EBE08EE56846}"/>
              </a:ext>
            </a:extLst>
          </p:cNvPr>
          <p:cNvSpPr/>
          <p:nvPr/>
        </p:nvSpPr>
        <p:spPr>
          <a:xfrm>
            <a:off x="-23150" y="0"/>
            <a:ext cx="12192000" cy="6858000"/>
          </a:xfrm>
          <a:prstGeom prst="rect">
            <a:avLst/>
          </a:prstGeom>
          <a:gradFill>
            <a:gsLst>
              <a:gs pos="70000">
                <a:srgbClr val="688656"/>
              </a:gs>
              <a:gs pos="18000">
                <a:srgbClr val="71883D">
                  <a:alpha val="38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B4793A88-75D3-5A33-B081-329EAF10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6"/>
            <a:ext cx="11048960" cy="939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Green </a:t>
            </a:r>
            <a:r>
              <a:rPr lang="en-US" sz="4800" b="1" dirty="0">
                <a:solidFill>
                  <a:srgbClr val="E1B97F"/>
                </a:solidFill>
              </a:rPr>
              <a:t>stone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2E95E85-FFBF-C789-477A-039B5FE44E52}"/>
              </a:ext>
            </a:extLst>
          </p:cNvPr>
          <p:cNvGrpSpPr/>
          <p:nvPr/>
        </p:nvGrpSpPr>
        <p:grpSpPr>
          <a:xfrm>
            <a:off x="11401062" y="1013478"/>
            <a:ext cx="790938" cy="4831043"/>
            <a:chOff x="11401064" y="1013478"/>
            <a:chExt cx="790938" cy="4831043"/>
          </a:xfrm>
        </p:grpSpPr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CB8E8EC0-1536-D1FF-AEA9-E168661212E0}"/>
                </a:ext>
              </a:extLst>
            </p:cNvPr>
            <p:cNvSpPr/>
            <p:nvPr/>
          </p:nvSpPr>
          <p:spPr>
            <a:xfrm rot="16200000">
              <a:off x="9381011" y="3033531"/>
              <a:ext cx="4831043" cy="790938"/>
            </a:xfrm>
            <a:prstGeom prst="round2SameRect">
              <a:avLst>
                <a:gd name="adj1" fmla="val 4031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EC2A625-A3AF-D7B9-5922-7202F5DC0434}"/>
                </a:ext>
              </a:extLst>
            </p:cNvPr>
            <p:cNvSpPr txBox="1"/>
            <p:nvPr/>
          </p:nvSpPr>
          <p:spPr>
            <a:xfrm>
              <a:off x="11597340" y="132556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86E1B8-B03A-F87C-797A-95826E270A81}"/>
                </a:ext>
              </a:extLst>
            </p:cNvPr>
            <p:cNvSpPr txBox="1"/>
            <p:nvPr/>
          </p:nvSpPr>
          <p:spPr>
            <a:xfrm>
              <a:off x="11597340" y="187378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B62582-FDB9-3BD0-524E-E7342D8965E4}"/>
                </a:ext>
              </a:extLst>
            </p:cNvPr>
            <p:cNvSpPr txBox="1"/>
            <p:nvPr/>
          </p:nvSpPr>
          <p:spPr>
            <a:xfrm>
              <a:off x="11597340" y="242200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C21C9C-4497-2DBF-475F-6B2A2ABD0CA3}"/>
                </a:ext>
              </a:extLst>
            </p:cNvPr>
            <p:cNvSpPr txBox="1"/>
            <p:nvPr/>
          </p:nvSpPr>
          <p:spPr>
            <a:xfrm>
              <a:off x="11597340" y="297022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713907-4F82-9D27-2413-A496A68A982E}"/>
                </a:ext>
              </a:extLst>
            </p:cNvPr>
            <p:cNvSpPr txBox="1"/>
            <p:nvPr/>
          </p:nvSpPr>
          <p:spPr>
            <a:xfrm>
              <a:off x="11597340" y="35184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399780-3802-5507-F0AB-0D5DC67C2648}"/>
                </a:ext>
              </a:extLst>
            </p:cNvPr>
            <p:cNvSpPr txBox="1"/>
            <p:nvPr/>
          </p:nvSpPr>
          <p:spPr>
            <a:xfrm>
              <a:off x="11597340" y="406665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930D17-F321-7992-A7CC-1D1969C13B95}"/>
                </a:ext>
              </a:extLst>
            </p:cNvPr>
            <p:cNvSpPr txBox="1"/>
            <p:nvPr/>
          </p:nvSpPr>
          <p:spPr>
            <a:xfrm>
              <a:off x="11597340" y="461487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3C7751-FA1A-DC51-A579-13970695DDD9}"/>
                </a:ext>
              </a:extLst>
            </p:cNvPr>
            <p:cNvSpPr txBox="1"/>
            <p:nvPr/>
          </p:nvSpPr>
          <p:spPr>
            <a:xfrm>
              <a:off x="11597340" y="51631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08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FD4D2E4-B399-F24C-6FE1-604A6EC4691E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1784344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908A43-F41B-ACBB-6A05-BBA7786449DF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2332562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8828429-13E2-74B1-FAFA-653A057C6D2D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2880780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CFD8136-D46D-3141-5888-7A1A9D6CB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3428998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E34FA04-BAE9-1F2B-C5D0-B82A5E9A2B2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3977216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9EA8E4-2A6B-8359-2008-7D4E9F528FCD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4525434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6EF3925-E657-D3FF-1F14-FF0F6A3DC402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5073652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E02200-8F42-C6D2-74DE-44352E52001F}"/>
              </a:ext>
            </a:extLst>
          </p:cNvPr>
          <p:cNvGrpSpPr/>
          <p:nvPr/>
        </p:nvGrpSpPr>
        <p:grpSpPr>
          <a:xfrm>
            <a:off x="11401063" y="1250569"/>
            <a:ext cx="790937" cy="595122"/>
            <a:chOff x="11401063" y="1277620"/>
            <a:chExt cx="790937" cy="5410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EEC93E-1B1F-5E78-833A-88A958546CAA}"/>
                </a:ext>
              </a:extLst>
            </p:cNvPr>
            <p:cNvSpPr/>
            <p:nvPr/>
          </p:nvSpPr>
          <p:spPr>
            <a:xfrm>
              <a:off x="11401063" y="1277620"/>
              <a:ext cx="790937" cy="541020"/>
            </a:xfrm>
            <a:prstGeom prst="rect">
              <a:avLst/>
            </a:prstGeom>
            <a:gradFill>
              <a:gsLst>
                <a:gs pos="0">
                  <a:srgbClr val="688656"/>
                </a:gs>
                <a:gs pos="100000">
                  <a:srgbClr val="71883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520F75-F78F-EC2A-8689-CC548454C8D3}"/>
                </a:ext>
              </a:extLst>
            </p:cNvPr>
            <p:cNvSpPr txBox="1"/>
            <p:nvPr/>
          </p:nvSpPr>
          <p:spPr>
            <a:xfrm>
              <a:off x="11587179" y="1363464"/>
              <a:ext cx="418704" cy="36933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E1B97F"/>
                  </a:solidFill>
                </a:rPr>
                <a:t>01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9ED79A96-A1B8-8065-D2E7-34CB2652DE36}"/>
              </a:ext>
            </a:extLst>
          </p:cNvPr>
          <p:cNvSpPr/>
          <p:nvPr/>
        </p:nvSpPr>
        <p:spPr>
          <a:xfrm>
            <a:off x="0" y="2500132"/>
            <a:ext cx="9860280" cy="1757230"/>
          </a:xfrm>
          <a:prstGeom prst="rect">
            <a:avLst/>
          </a:prstGeom>
          <a:gradFill>
            <a:gsLst>
              <a:gs pos="0">
                <a:srgbClr val="ACBF9A">
                  <a:alpha val="0"/>
                </a:srgbClr>
              </a:gs>
              <a:gs pos="100000">
                <a:srgbClr val="788E4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Single Corner Rounded 37">
            <a:extLst>
              <a:ext uri="{FF2B5EF4-FFF2-40B4-BE49-F238E27FC236}">
                <a16:creationId xmlns:a16="http://schemas.microsoft.com/office/drawing/2014/main" id="{F0AE220B-6329-BE67-9633-5ED5CEA5921F}"/>
              </a:ext>
            </a:extLst>
          </p:cNvPr>
          <p:cNvSpPr/>
          <p:nvPr/>
        </p:nvSpPr>
        <p:spPr>
          <a:xfrm>
            <a:off x="-1" y="2997843"/>
            <a:ext cx="10081549" cy="3860157"/>
          </a:xfrm>
          <a:prstGeom prst="round1Rect">
            <a:avLst/>
          </a:prstGeom>
          <a:solidFill>
            <a:srgbClr val="E1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yellow and black tractor on green grass field during daytime">
            <a:extLst>
              <a:ext uri="{FF2B5EF4-FFF2-40B4-BE49-F238E27FC236}">
                <a16:creationId xmlns:a16="http://schemas.microsoft.com/office/drawing/2014/main" id="{9DD2C860-3488-213A-7CBA-D9FCD166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425" y="1602649"/>
            <a:ext cx="3548565" cy="4562441"/>
          </a:xfrm>
          <a:custGeom>
            <a:avLst/>
            <a:gdLst>
              <a:gd name="connsiteX0" fmla="*/ 233549 w 3269615"/>
              <a:gd name="connsiteY0" fmla="*/ 0 h 4203791"/>
              <a:gd name="connsiteX1" fmla="*/ 3036066 w 3269615"/>
              <a:gd name="connsiteY1" fmla="*/ 0 h 4203791"/>
              <a:gd name="connsiteX2" fmla="*/ 3269615 w 3269615"/>
              <a:gd name="connsiteY2" fmla="*/ 233549 h 4203791"/>
              <a:gd name="connsiteX3" fmla="*/ 3269615 w 3269615"/>
              <a:gd name="connsiteY3" fmla="*/ 3970242 h 4203791"/>
              <a:gd name="connsiteX4" fmla="*/ 3036066 w 3269615"/>
              <a:gd name="connsiteY4" fmla="*/ 4203791 h 4203791"/>
              <a:gd name="connsiteX5" fmla="*/ 233549 w 3269615"/>
              <a:gd name="connsiteY5" fmla="*/ 4203791 h 4203791"/>
              <a:gd name="connsiteX6" fmla="*/ 0 w 3269615"/>
              <a:gd name="connsiteY6" fmla="*/ 3970242 h 4203791"/>
              <a:gd name="connsiteX7" fmla="*/ 0 w 3269615"/>
              <a:gd name="connsiteY7" fmla="*/ 233549 h 4203791"/>
              <a:gd name="connsiteX8" fmla="*/ 233549 w 3269615"/>
              <a:gd name="connsiteY8" fmla="*/ 0 h 420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9615" h="4203791">
                <a:moveTo>
                  <a:pt x="233549" y="0"/>
                </a:moveTo>
                <a:lnTo>
                  <a:pt x="3036066" y="0"/>
                </a:lnTo>
                <a:cubicBezTo>
                  <a:pt x="3165052" y="0"/>
                  <a:pt x="3269615" y="104563"/>
                  <a:pt x="3269615" y="233549"/>
                </a:cubicBezTo>
                <a:lnTo>
                  <a:pt x="3269615" y="3970242"/>
                </a:lnTo>
                <a:cubicBezTo>
                  <a:pt x="3269615" y="4099228"/>
                  <a:pt x="3165052" y="4203791"/>
                  <a:pt x="3036066" y="4203791"/>
                </a:cubicBezTo>
                <a:lnTo>
                  <a:pt x="233549" y="4203791"/>
                </a:lnTo>
                <a:cubicBezTo>
                  <a:pt x="104563" y="4203791"/>
                  <a:pt x="0" y="4099228"/>
                  <a:pt x="0" y="3970242"/>
                </a:cubicBezTo>
                <a:lnTo>
                  <a:pt x="0" y="233549"/>
                </a:lnTo>
                <a:cubicBezTo>
                  <a:pt x="0" y="104563"/>
                  <a:pt x="104563" y="0"/>
                  <a:pt x="23354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B283DB4-9462-E34C-1CB7-FE6F95020CBF}"/>
              </a:ext>
            </a:extLst>
          </p:cNvPr>
          <p:cNvSpPr txBox="1"/>
          <p:nvPr/>
        </p:nvSpPr>
        <p:spPr>
          <a:xfrm>
            <a:off x="4163415" y="2040809"/>
            <a:ext cx="4644919" cy="6491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8656"/>
              </a:gs>
              <a:gs pos="100000">
                <a:srgbClr val="71883D"/>
              </a:gs>
            </a:gsLst>
            <a:lin ang="108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>
            <a:outerShdw blurRad="254000" dist="38100" dir="5400000" algn="t" rotWithShape="0">
              <a:prstClr val="black">
                <a:alpha val="15000"/>
              </a:prstClr>
            </a:outerShdw>
          </a:effectLst>
        </p:spPr>
        <p:txBody>
          <a:bodyPr wrap="square" lIns="684000" rtlCol="0" anchor="ctr">
            <a:noAutofit/>
          </a:bodyPr>
          <a:lstStyle/>
          <a:p>
            <a:r>
              <a:rPr lang="en-US" sz="2400" b="1" dirty="0">
                <a:solidFill>
                  <a:srgbClr val="E1B97F"/>
                </a:solidFill>
              </a:rPr>
              <a:t>AGENDA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C38BDC-A279-D50C-7363-B47A0DEAF94E}"/>
              </a:ext>
            </a:extLst>
          </p:cNvPr>
          <p:cNvSpPr txBox="1"/>
          <p:nvPr/>
        </p:nvSpPr>
        <p:spPr>
          <a:xfrm>
            <a:off x="4605373" y="3211799"/>
            <a:ext cx="525490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88656"/>
                </a:solidFill>
                <a:latin typeface="+mj-lt"/>
              </a:rPr>
              <a:t>Main components.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88656"/>
                </a:solidFill>
                <a:latin typeface="+mj-lt"/>
              </a:rPr>
              <a:t>Build Success.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88656"/>
                </a:solidFill>
                <a:latin typeface="+mj-lt"/>
              </a:rPr>
              <a:t>Preview In Browser</a:t>
            </a:r>
            <a:r>
              <a:rPr lang="en-US" dirty="0">
                <a:solidFill>
                  <a:srgbClr val="688656"/>
                </a:solidFill>
                <a:latin typeface="+mj-lt"/>
              </a:rPr>
              <a:t>.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8DE8F7B-9E69-A393-CAA5-DE2D61C539D0}"/>
              </a:ext>
            </a:extLst>
          </p:cNvPr>
          <p:cNvSpPr/>
          <p:nvPr/>
        </p:nvSpPr>
        <p:spPr>
          <a:xfrm>
            <a:off x="4252732" y="2110760"/>
            <a:ext cx="509286" cy="5092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90E260-04FC-94CD-AFCC-D9C739519925}"/>
              </a:ext>
            </a:extLst>
          </p:cNvPr>
          <p:cNvCxnSpPr>
            <a:cxnSpLocks/>
          </p:cNvCxnSpPr>
          <p:nvPr/>
        </p:nvCxnSpPr>
        <p:spPr>
          <a:xfrm>
            <a:off x="1678328" y="5879939"/>
            <a:ext cx="629662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building, red, barn, farm building&#10;&#10;Description automatically generated">
            <a:extLst>
              <a:ext uri="{FF2B5EF4-FFF2-40B4-BE49-F238E27FC236}">
                <a16:creationId xmlns:a16="http://schemas.microsoft.com/office/drawing/2014/main" id="{6EACBB2A-4592-F11F-ABC4-B8F3F580E7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4891" y="5084805"/>
            <a:ext cx="4639448" cy="177319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FB86A-7E8D-F2A3-1495-212AD2227613}"/>
              </a:ext>
            </a:extLst>
          </p:cNvPr>
          <p:cNvSpPr/>
          <p:nvPr/>
        </p:nvSpPr>
        <p:spPr>
          <a:xfrm>
            <a:off x="479425" y="1602649"/>
            <a:ext cx="3081483" cy="3964774"/>
          </a:xfrm>
          <a:prstGeom prst="roundRect">
            <a:avLst>
              <a:gd name="adj" fmla="val 8198"/>
            </a:avLst>
          </a:prstGeom>
          <a:gradFill>
            <a:gsLst>
              <a:gs pos="100000">
                <a:srgbClr val="ACBF9A">
                  <a:alpha val="0"/>
                </a:srgbClr>
              </a:gs>
              <a:gs pos="0">
                <a:srgbClr val="ACBF9A">
                  <a:alpha val="6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F0CE19-3808-77BB-8A1E-52D924997D3B}"/>
              </a:ext>
            </a:extLst>
          </p:cNvPr>
          <p:cNvGrpSpPr/>
          <p:nvPr/>
        </p:nvGrpSpPr>
        <p:grpSpPr>
          <a:xfrm>
            <a:off x="4368158" y="2225544"/>
            <a:ext cx="278435" cy="279718"/>
            <a:chOff x="4841876" y="3255963"/>
            <a:chExt cx="344488" cy="346075"/>
          </a:xfrm>
        </p:grpSpPr>
        <p:sp>
          <p:nvSpPr>
            <p:cNvPr id="42" name="Line 56">
              <a:extLst>
                <a:ext uri="{FF2B5EF4-FFF2-40B4-BE49-F238E27FC236}">
                  <a16:creationId xmlns:a16="http://schemas.microsoft.com/office/drawing/2014/main" id="{78CA4635-BDC9-3DDE-CA91-0E19C7DCE3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1876" y="3467100"/>
              <a:ext cx="134938" cy="134938"/>
            </a:xfrm>
            <a:prstGeom prst="line">
              <a:avLst/>
            </a:prstGeom>
            <a:noFill/>
            <a:ln w="14288" cap="rnd">
              <a:solidFill>
                <a:srgbClr val="A4662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57">
              <a:extLst>
                <a:ext uri="{FF2B5EF4-FFF2-40B4-BE49-F238E27FC236}">
                  <a16:creationId xmlns:a16="http://schemas.microsoft.com/office/drawing/2014/main" id="{3B45D0B7-8F3B-14D3-65A0-BBE89F331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1" y="3255963"/>
              <a:ext cx="277813" cy="277813"/>
            </a:xfrm>
            <a:custGeom>
              <a:avLst/>
              <a:gdLst>
                <a:gd name="T0" fmla="*/ 157 w 175"/>
                <a:gd name="T1" fmla="*/ 85 h 175"/>
                <a:gd name="T2" fmla="*/ 175 w 175"/>
                <a:gd name="T3" fmla="*/ 66 h 175"/>
                <a:gd name="T4" fmla="*/ 109 w 175"/>
                <a:gd name="T5" fmla="*/ 0 h 175"/>
                <a:gd name="T6" fmla="*/ 90 w 175"/>
                <a:gd name="T7" fmla="*/ 19 h 175"/>
                <a:gd name="T8" fmla="*/ 100 w 175"/>
                <a:gd name="T9" fmla="*/ 28 h 175"/>
                <a:gd name="T10" fmla="*/ 52 w 175"/>
                <a:gd name="T11" fmla="*/ 76 h 175"/>
                <a:gd name="T12" fmla="*/ 15 w 175"/>
                <a:gd name="T13" fmla="*/ 76 h 175"/>
                <a:gd name="T14" fmla="*/ 0 w 175"/>
                <a:gd name="T15" fmla="*/ 90 h 175"/>
                <a:gd name="T16" fmla="*/ 86 w 175"/>
                <a:gd name="T17" fmla="*/ 175 h 175"/>
                <a:gd name="T18" fmla="*/ 100 w 175"/>
                <a:gd name="T19" fmla="*/ 161 h 175"/>
                <a:gd name="T20" fmla="*/ 100 w 175"/>
                <a:gd name="T21" fmla="*/ 123 h 175"/>
                <a:gd name="T22" fmla="*/ 147 w 175"/>
                <a:gd name="T23" fmla="*/ 76 h 175"/>
                <a:gd name="T24" fmla="*/ 157 w 175"/>
                <a:gd name="T25" fmla="*/ 8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5">
                  <a:moveTo>
                    <a:pt x="157" y="85"/>
                  </a:moveTo>
                  <a:lnTo>
                    <a:pt x="175" y="66"/>
                  </a:lnTo>
                  <a:lnTo>
                    <a:pt x="109" y="0"/>
                  </a:lnTo>
                  <a:lnTo>
                    <a:pt x="90" y="19"/>
                  </a:lnTo>
                  <a:lnTo>
                    <a:pt x="100" y="28"/>
                  </a:lnTo>
                  <a:lnTo>
                    <a:pt x="52" y="76"/>
                  </a:lnTo>
                  <a:lnTo>
                    <a:pt x="15" y="76"/>
                  </a:lnTo>
                  <a:lnTo>
                    <a:pt x="0" y="90"/>
                  </a:lnTo>
                  <a:lnTo>
                    <a:pt x="86" y="175"/>
                  </a:lnTo>
                  <a:lnTo>
                    <a:pt x="100" y="161"/>
                  </a:lnTo>
                  <a:lnTo>
                    <a:pt x="100" y="123"/>
                  </a:lnTo>
                  <a:lnTo>
                    <a:pt x="147" y="76"/>
                  </a:lnTo>
                  <a:lnTo>
                    <a:pt x="157" y="85"/>
                  </a:lnTo>
                  <a:close/>
                </a:path>
              </a:pathLst>
            </a:custGeom>
            <a:noFill/>
            <a:ln w="14288" cap="rnd">
              <a:solidFill>
                <a:srgbClr val="A4662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64712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359BA90-5016-D93F-4F9F-30F2FD523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422" y="0"/>
            <a:ext cx="121974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C7512BD-BFBB-D7F0-0CC2-EBE08EE568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7000">
                <a:srgbClr val="688656">
                  <a:alpha val="63000"/>
                </a:srgbClr>
              </a:gs>
              <a:gs pos="100000">
                <a:srgbClr val="688656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B4793A88-75D3-5A33-B081-329EAF10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88" y="365125"/>
            <a:ext cx="3628952" cy="18803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SMART</a:t>
            </a:r>
            <a:br>
              <a:rPr lang="en-US" sz="4800" b="1" dirty="0">
                <a:solidFill>
                  <a:srgbClr val="688656"/>
                </a:solidFill>
              </a:rPr>
            </a:br>
            <a:r>
              <a:rPr lang="en-US" sz="4800" b="1" dirty="0">
                <a:solidFill>
                  <a:srgbClr val="E1B97F"/>
                </a:solidFill>
              </a:rPr>
              <a:t>AGRCULTURE</a:t>
            </a:r>
          </a:p>
        </p:txBody>
      </p:sp>
      <p:sp>
        <p:nvSpPr>
          <p:cNvPr id="45" name="Rectangle: Single Corner Rounded 44">
            <a:extLst>
              <a:ext uri="{FF2B5EF4-FFF2-40B4-BE49-F238E27FC236}">
                <a16:creationId xmlns:a16="http://schemas.microsoft.com/office/drawing/2014/main" id="{34E2A2A1-D78A-C802-5C3B-F529C0DA583F}"/>
              </a:ext>
            </a:extLst>
          </p:cNvPr>
          <p:cNvSpPr/>
          <p:nvPr/>
        </p:nvSpPr>
        <p:spPr>
          <a:xfrm flipH="1">
            <a:off x="3901439" y="4008120"/>
            <a:ext cx="8290556" cy="2849879"/>
          </a:xfrm>
          <a:prstGeom prst="round1Rect">
            <a:avLst>
              <a:gd name="adj" fmla="val 31818"/>
            </a:avLst>
          </a:prstGeom>
          <a:solidFill>
            <a:srgbClr val="E1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4A93CB-4610-5DD3-7A90-22105CF6A663}"/>
              </a:ext>
            </a:extLst>
          </p:cNvPr>
          <p:cNvSpPr/>
          <p:nvPr/>
        </p:nvSpPr>
        <p:spPr>
          <a:xfrm>
            <a:off x="4347585" y="1808610"/>
            <a:ext cx="3667052" cy="3829040"/>
          </a:xfrm>
          <a:prstGeom prst="round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66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2E95E85-FFBF-C789-477A-039B5FE44E52}"/>
              </a:ext>
            </a:extLst>
          </p:cNvPr>
          <p:cNvGrpSpPr/>
          <p:nvPr/>
        </p:nvGrpSpPr>
        <p:grpSpPr>
          <a:xfrm>
            <a:off x="11401062" y="1013478"/>
            <a:ext cx="790938" cy="4831043"/>
            <a:chOff x="11401064" y="1013478"/>
            <a:chExt cx="790938" cy="4831043"/>
          </a:xfrm>
        </p:grpSpPr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CB8E8EC0-1536-D1FF-AEA9-E168661212E0}"/>
                </a:ext>
              </a:extLst>
            </p:cNvPr>
            <p:cNvSpPr/>
            <p:nvPr/>
          </p:nvSpPr>
          <p:spPr>
            <a:xfrm rot="16200000">
              <a:off x="9381011" y="3033531"/>
              <a:ext cx="4831043" cy="790938"/>
            </a:xfrm>
            <a:prstGeom prst="round2SameRect">
              <a:avLst>
                <a:gd name="adj1" fmla="val 4031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EC2A625-A3AF-D7B9-5922-7202F5DC0434}"/>
                </a:ext>
              </a:extLst>
            </p:cNvPr>
            <p:cNvSpPr txBox="1"/>
            <p:nvPr/>
          </p:nvSpPr>
          <p:spPr>
            <a:xfrm>
              <a:off x="11597340" y="132556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86E1B8-B03A-F87C-797A-95826E270A81}"/>
                </a:ext>
              </a:extLst>
            </p:cNvPr>
            <p:cNvSpPr txBox="1"/>
            <p:nvPr/>
          </p:nvSpPr>
          <p:spPr>
            <a:xfrm>
              <a:off x="11597340" y="187378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B62582-FDB9-3BD0-524E-E7342D8965E4}"/>
                </a:ext>
              </a:extLst>
            </p:cNvPr>
            <p:cNvSpPr txBox="1"/>
            <p:nvPr/>
          </p:nvSpPr>
          <p:spPr>
            <a:xfrm>
              <a:off x="11597340" y="242200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C21C9C-4497-2DBF-475F-6B2A2ABD0CA3}"/>
                </a:ext>
              </a:extLst>
            </p:cNvPr>
            <p:cNvSpPr txBox="1"/>
            <p:nvPr/>
          </p:nvSpPr>
          <p:spPr>
            <a:xfrm>
              <a:off x="11597340" y="297022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713907-4F82-9D27-2413-A496A68A982E}"/>
                </a:ext>
              </a:extLst>
            </p:cNvPr>
            <p:cNvSpPr txBox="1"/>
            <p:nvPr/>
          </p:nvSpPr>
          <p:spPr>
            <a:xfrm>
              <a:off x="11597340" y="35184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399780-3802-5507-F0AB-0D5DC67C2648}"/>
                </a:ext>
              </a:extLst>
            </p:cNvPr>
            <p:cNvSpPr txBox="1"/>
            <p:nvPr/>
          </p:nvSpPr>
          <p:spPr>
            <a:xfrm>
              <a:off x="11597340" y="406665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930D17-F321-7992-A7CC-1D1969C13B95}"/>
                </a:ext>
              </a:extLst>
            </p:cNvPr>
            <p:cNvSpPr txBox="1"/>
            <p:nvPr/>
          </p:nvSpPr>
          <p:spPr>
            <a:xfrm>
              <a:off x="11597340" y="461487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3C7751-FA1A-DC51-A579-13970695DDD9}"/>
                </a:ext>
              </a:extLst>
            </p:cNvPr>
            <p:cNvSpPr txBox="1"/>
            <p:nvPr/>
          </p:nvSpPr>
          <p:spPr>
            <a:xfrm>
              <a:off x="11597340" y="51631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08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FD4D2E4-B399-F24C-6FE1-604A6EC4691E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1784344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908A43-F41B-ACBB-6A05-BBA7786449DF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2332562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8828429-13E2-74B1-FAFA-653A057C6D2D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2880780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CFD8136-D46D-3141-5888-7A1A9D6CB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3428998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E34FA04-BAE9-1F2B-C5D0-B82A5E9A2B2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3977216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09EA8E4-2A6B-8359-2008-7D4E9F528FCD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4525434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6EF3925-E657-D3FF-1F14-FF0F6A3DC402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5073652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E02200-8F42-C6D2-74DE-44352E52001F}"/>
              </a:ext>
            </a:extLst>
          </p:cNvPr>
          <p:cNvGrpSpPr/>
          <p:nvPr/>
        </p:nvGrpSpPr>
        <p:grpSpPr>
          <a:xfrm>
            <a:off x="11411221" y="1745850"/>
            <a:ext cx="790937" cy="595122"/>
            <a:chOff x="11401063" y="827791"/>
            <a:chExt cx="790937" cy="5410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EEC93E-1B1F-5E78-833A-88A958546CAA}"/>
                </a:ext>
              </a:extLst>
            </p:cNvPr>
            <p:cNvSpPr/>
            <p:nvPr/>
          </p:nvSpPr>
          <p:spPr>
            <a:xfrm>
              <a:off x="11401063" y="827791"/>
              <a:ext cx="790937" cy="541020"/>
            </a:xfrm>
            <a:prstGeom prst="rect">
              <a:avLst/>
            </a:prstGeom>
            <a:gradFill>
              <a:gsLst>
                <a:gs pos="0">
                  <a:srgbClr val="688656"/>
                </a:gs>
                <a:gs pos="100000">
                  <a:srgbClr val="71883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520F75-F78F-EC2A-8689-CC548454C8D3}"/>
                </a:ext>
              </a:extLst>
            </p:cNvPr>
            <p:cNvSpPr txBox="1"/>
            <p:nvPr/>
          </p:nvSpPr>
          <p:spPr>
            <a:xfrm>
              <a:off x="11587178" y="923133"/>
              <a:ext cx="418704" cy="33575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1B97F"/>
                  </a:solidFill>
                </a:rPr>
                <a:t>02</a:t>
              </a:r>
            </a:p>
          </p:txBody>
        </p:sp>
      </p:grpSp>
      <p:pic>
        <p:nvPicPr>
          <p:cNvPr id="1026" name="Picture 2" descr="yellow and black tractor on green grass field during daytime">
            <a:extLst>
              <a:ext uri="{FF2B5EF4-FFF2-40B4-BE49-F238E27FC236}">
                <a16:creationId xmlns:a16="http://schemas.microsoft.com/office/drawing/2014/main" id="{0E9C74E7-8B58-B19F-B88B-78B8828B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5386" y="2211184"/>
            <a:ext cx="3434049" cy="1969770"/>
          </a:xfrm>
          <a:prstGeom prst="roundRect">
            <a:avLst>
              <a:gd name="adj" fmla="val 229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966E0-E8B4-1FCF-6CB6-F0329F374A99}"/>
              </a:ext>
            </a:extLst>
          </p:cNvPr>
          <p:cNvSpPr txBox="1"/>
          <p:nvPr/>
        </p:nvSpPr>
        <p:spPr>
          <a:xfrm>
            <a:off x="731890" y="4629938"/>
            <a:ext cx="3079770" cy="107721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endParaRPr lang="en-US" sz="1600" b="0" i="0" dirty="0">
              <a:solidFill>
                <a:srgbClr val="688656"/>
              </a:solidFill>
              <a:effectLst/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1541CE-2E12-7AC6-FE84-5720D64B475E}"/>
              </a:ext>
            </a:extLst>
          </p:cNvPr>
          <p:cNvSpPr txBox="1"/>
          <p:nvPr/>
        </p:nvSpPr>
        <p:spPr>
          <a:xfrm>
            <a:off x="4662525" y="4393891"/>
            <a:ext cx="3079770" cy="107721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E1B97F"/>
                </a:solidFill>
              </a:rPr>
              <a:t>Main Components</a:t>
            </a:r>
            <a:endParaRPr lang="en-US" sz="2800" b="0" i="0" dirty="0">
              <a:solidFill>
                <a:srgbClr val="688656"/>
              </a:solidFill>
              <a:effectLst/>
              <a:latin typeface="+mj-lt"/>
            </a:endParaRPr>
          </a:p>
        </p:txBody>
      </p:sp>
      <p:pic>
        <p:nvPicPr>
          <p:cNvPr id="6" name="Picture 5" descr="A dro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35C8C854-B80A-244A-B240-C4BB89D4E6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056">
            <a:off x="6182138" y="190321"/>
            <a:ext cx="5431127" cy="2883877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0B024F40-CB4D-5655-E6FD-05549B1106F1}"/>
              </a:ext>
            </a:extLst>
          </p:cNvPr>
          <p:cNvSpPr/>
          <p:nvPr/>
        </p:nvSpPr>
        <p:spPr>
          <a:xfrm>
            <a:off x="5648535" y="4990821"/>
            <a:ext cx="972583" cy="972583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345D039-FC92-0612-0118-B8BD1532A8CF}"/>
              </a:ext>
            </a:extLst>
          </p:cNvPr>
          <p:cNvSpPr/>
          <p:nvPr/>
        </p:nvSpPr>
        <p:spPr>
          <a:xfrm>
            <a:off x="4464371" y="2227561"/>
            <a:ext cx="3081483" cy="1756410"/>
          </a:xfrm>
          <a:prstGeom prst="roundRect">
            <a:avLst>
              <a:gd name="adj" fmla="val 27244"/>
            </a:avLst>
          </a:prstGeom>
          <a:gradFill>
            <a:gsLst>
              <a:gs pos="100000">
                <a:srgbClr val="ACBF9A">
                  <a:alpha val="0"/>
                </a:srgbClr>
              </a:gs>
              <a:gs pos="0">
                <a:srgbClr val="ACBF9A">
                  <a:alpha val="6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175B3D8-CC92-9C5E-611F-2ACA48CEBF07}"/>
              </a:ext>
            </a:extLst>
          </p:cNvPr>
          <p:cNvSpPr/>
          <p:nvPr/>
        </p:nvSpPr>
        <p:spPr>
          <a:xfrm>
            <a:off x="5805852" y="5173362"/>
            <a:ext cx="657951" cy="657951"/>
          </a:xfrm>
          <a:prstGeom prst="ellipse">
            <a:avLst/>
          </a:prstGeom>
          <a:solidFill>
            <a:srgbClr val="688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ractor outline">
            <a:extLst>
              <a:ext uri="{FF2B5EF4-FFF2-40B4-BE49-F238E27FC236}">
                <a16:creationId xmlns:a16="http://schemas.microsoft.com/office/drawing/2014/main" id="{2DBEEFB7-AB46-9029-625F-7D97B9EE3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7236" y="5317543"/>
            <a:ext cx="426575" cy="4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4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2FC73E-6391-E605-94C6-9F4A37E34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9" y="671332"/>
            <a:ext cx="9757456" cy="9375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A314F8-5668-1910-F75F-0A336B8A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9" y="1608881"/>
            <a:ext cx="9757456" cy="49076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FDE2AA3-CF17-3ECC-DDB7-396BCE7B43B6}"/>
              </a:ext>
            </a:extLst>
          </p:cNvPr>
          <p:cNvGrpSpPr/>
          <p:nvPr/>
        </p:nvGrpSpPr>
        <p:grpSpPr>
          <a:xfrm>
            <a:off x="11401063" y="2336159"/>
            <a:ext cx="790937" cy="595122"/>
            <a:chOff x="11401062" y="1353913"/>
            <a:chExt cx="790937" cy="5410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3CF663-AAD9-B512-BBBE-F723B6580EB3}"/>
                </a:ext>
              </a:extLst>
            </p:cNvPr>
            <p:cNvSpPr/>
            <p:nvPr/>
          </p:nvSpPr>
          <p:spPr>
            <a:xfrm>
              <a:off x="11401062" y="1353913"/>
              <a:ext cx="790937" cy="541020"/>
            </a:xfrm>
            <a:prstGeom prst="rect">
              <a:avLst/>
            </a:prstGeom>
            <a:gradFill>
              <a:gsLst>
                <a:gs pos="0">
                  <a:srgbClr val="688656"/>
                </a:gs>
                <a:gs pos="100000">
                  <a:srgbClr val="71883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E67E68-35ED-1750-B5EC-8028BAA46615}"/>
                </a:ext>
              </a:extLst>
            </p:cNvPr>
            <p:cNvSpPr txBox="1"/>
            <p:nvPr/>
          </p:nvSpPr>
          <p:spPr>
            <a:xfrm>
              <a:off x="11587178" y="1456545"/>
              <a:ext cx="418704" cy="33575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1B97F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49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2F49FC-10ED-777E-EC06-44CDE2804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2" y="562889"/>
            <a:ext cx="9980228" cy="31757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741D6C-C1F5-6551-A7C2-0C84D383E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1" y="3738623"/>
            <a:ext cx="9980229" cy="1215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CD9D7-DD40-8546-23C3-F883E54D8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3" y="4953965"/>
            <a:ext cx="9980230" cy="134114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A1DB2E7-3A6C-C9CF-579C-3D3A691CFF44}"/>
              </a:ext>
            </a:extLst>
          </p:cNvPr>
          <p:cNvGrpSpPr/>
          <p:nvPr/>
        </p:nvGrpSpPr>
        <p:grpSpPr>
          <a:xfrm>
            <a:off x="11401063" y="2833878"/>
            <a:ext cx="790937" cy="595122"/>
            <a:chOff x="11401063" y="827791"/>
            <a:chExt cx="790937" cy="5410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FF46E8-D813-8006-CF58-36176D36165A}"/>
                </a:ext>
              </a:extLst>
            </p:cNvPr>
            <p:cNvSpPr/>
            <p:nvPr/>
          </p:nvSpPr>
          <p:spPr>
            <a:xfrm>
              <a:off x="11401063" y="827791"/>
              <a:ext cx="790937" cy="541020"/>
            </a:xfrm>
            <a:prstGeom prst="rect">
              <a:avLst/>
            </a:prstGeom>
            <a:gradFill>
              <a:gsLst>
                <a:gs pos="0">
                  <a:srgbClr val="688656"/>
                </a:gs>
                <a:gs pos="100000">
                  <a:srgbClr val="71883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D100FC-AEBD-54E8-D5A3-F83C9089EFFA}"/>
                </a:ext>
              </a:extLst>
            </p:cNvPr>
            <p:cNvSpPr txBox="1"/>
            <p:nvPr/>
          </p:nvSpPr>
          <p:spPr>
            <a:xfrm>
              <a:off x="11587178" y="923133"/>
              <a:ext cx="418704" cy="33575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1B97F"/>
                  </a:solidFill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95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91804-FE85-2269-EA80-0C32FEBE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9D4F754-1984-59DF-536C-562F65EFF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422" y="0"/>
            <a:ext cx="121974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CF03DDA-0D86-92D8-9C2F-520C2BDF02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7000">
                <a:srgbClr val="688656">
                  <a:alpha val="63000"/>
                </a:srgbClr>
              </a:gs>
              <a:gs pos="100000">
                <a:srgbClr val="688656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9EFC083B-8F05-5331-ECFA-43419371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88" y="365125"/>
            <a:ext cx="3628952" cy="18803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SMART</a:t>
            </a:r>
            <a:br>
              <a:rPr lang="en-US" sz="4800" b="1" dirty="0">
                <a:solidFill>
                  <a:srgbClr val="688656"/>
                </a:solidFill>
              </a:rPr>
            </a:br>
            <a:r>
              <a:rPr lang="en-US" sz="4800" b="1" dirty="0">
                <a:solidFill>
                  <a:srgbClr val="E1B97F"/>
                </a:solidFill>
              </a:rPr>
              <a:t>AGRCULTURE</a:t>
            </a:r>
          </a:p>
        </p:txBody>
      </p:sp>
      <p:sp>
        <p:nvSpPr>
          <p:cNvPr id="45" name="Rectangle: Single Corner Rounded 44">
            <a:extLst>
              <a:ext uri="{FF2B5EF4-FFF2-40B4-BE49-F238E27FC236}">
                <a16:creationId xmlns:a16="http://schemas.microsoft.com/office/drawing/2014/main" id="{508598BD-59FB-126C-F275-14F129854FFA}"/>
              </a:ext>
            </a:extLst>
          </p:cNvPr>
          <p:cNvSpPr/>
          <p:nvPr/>
        </p:nvSpPr>
        <p:spPr>
          <a:xfrm flipH="1">
            <a:off x="3901439" y="4008120"/>
            <a:ext cx="8290556" cy="2849879"/>
          </a:xfrm>
          <a:prstGeom prst="round1Rect">
            <a:avLst>
              <a:gd name="adj" fmla="val 31818"/>
            </a:avLst>
          </a:prstGeom>
          <a:solidFill>
            <a:srgbClr val="E1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242DBC-FA9E-F537-3FA9-0F002498D85C}"/>
              </a:ext>
            </a:extLst>
          </p:cNvPr>
          <p:cNvSpPr/>
          <p:nvPr/>
        </p:nvSpPr>
        <p:spPr>
          <a:xfrm>
            <a:off x="4347585" y="1808610"/>
            <a:ext cx="3667052" cy="3829040"/>
          </a:xfrm>
          <a:prstGeom prst="round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66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4A5E17-5E5F-E9FD-225D-0741EA91B0C6}"/>
              </a:ext>
            </a:extLst>
          </p:cNvPr>
          <p:cNvGrpSpPr/>
          <p:nvPr/>
        </p:nvGrpSpPr>
        <p:grpSpPr>
          <a:xfrm>
            <a:off x="11401062" y="1013478"/>
            <a:ext cx="790938" cy="4831043"/>
            <a:chOff x="11401064" y="1013478"/>
            <a:chExt cx="790938" cy="4831043"/>
          </a:xfrm>
        </p:grpSpPr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7B1E9353-3E74-29D0-2664-30897465E4DE}"/>
                </a:ext>
              </a:extLst>
            </p:cNvPr>
            <p:cNvSpPr/>
            <p:nvPr/>
          </p:nvSpPr>
          <p:spPr>
            <a:xfrm rot="16200000">
              <a:off x="9381011" y="3033531"/>
              <a:ext cx="4831043" cy="790938"/>
            </a:xfrm>
            <a:prstGeom prst="round2SameRect">
              <a:avLst>
                <a:gd name="adj1" fmla="val 4031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0363B3-A029-687B-72D5-BDDA97141FAD}"/>
                </a:ext>
              </a:extLst>
            </p:cNvPr>
            <p:cNvSpPr txBox="1"/>
            <p:nvPr/>
          </p:nvSpPr>
          <p:spPr>
            <a:xfrm>
              <a:off x="11597340" y="132556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DF1671-581F-EE28-F30A-79D1A14A198F}"/>
                </a:ext>
              </a:extLst>
            </p:cNvPr>
            <p:cNvSpPr txBox="1"/>
            <p:nvPr/>
          </p:nvSpPr>
          <p:spPr>
            <a:xfrm>
              <a:off x="11597340" y="187378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EE62AB-A805-2073-598E-78D0475A6836}"/>
                </a:ext>
              </a:extLst>
            </p:cNvPr>
            <p:cNvSpPr txBox="1"/>
            <p:nvPr/>
          </p:nvSpPr>
          <p:spPr>
            <a:xfrm>
              <a:off x="11597340" y="242200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EE2A86C-93BA-9F8E-EE2D-6DE0DB102E5E}"/>
                </a:ext>
              </a:extLst>
            </p:cNvPr>
            <p:cNvSpPr txBox="1"/>
            <p:nvPr/>
          </p:nvSpPr>
          <p:spPr>
            <a:xfrm>
              <a:off x="11597340" y="297022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6D51B6-596E-1CEE-0113-C1E68D33856E}"/>
                </a:ext>
              </a:extLst>
            </p:cNvPr>
            <p:cNvSpPr txBox="1"/>
            <p:nvPr/>
          </p:nvSpPr>
          <p:spPr>
            <a:xfrm>
              <a:off x="11597340" y="35184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26BA501-A112-ADA1-411F-CE80F99499FA}"/>
                </a:ext>
              </a:extLst>
            </p:cNvPr>
            <p:cNvSpPr txBox="1"/>
            <p:nvPr/>
          </p:nvSpPr>
          <p:spPr>
            <a:xfrm>
              <a:off x="11597340" y="406665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B9EE613-1901-6EB2-9BDB-CA0961EFA5F5}"/>
                </a:ext>
              </a:extLst>
            </p:cNvPr>
            <p:cNvSpPr txBox="1"/>
            <p:nvPr/>
          </p:nvSpPr>
          <p:spPr>
            <a:xfrm>
              <a:off x="11597340" y="461487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5C9756-B7A0-E249-06E2-F6648BE48010}"/>
                </a:ext>
              </a:extLst>
            </p:cNvPr>
            <p:cNvSpPr txBox="1"/>
            <p:nvPr/>
          </p:nvSpPr>
          <p:spPr>
            <a:xfrm>
              <a:off x="11597340" y="51631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08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184236E-A1A0-A2EF-8AA2-60E240BB31D2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1784344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5181629-1F2E-40B0-4395-8C5F0AD22C9A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2332562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12D5007-9E40-5E0F-CDEE-CD2D46D0EFD2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2880780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2CF20A0-E4AF-34EB-7FFF-1C791E1774A6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3428998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1C464BC-B10A-A189-BF04-B7543834A64D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3977216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9C0EC67-5701-4955-760F-67F7FF6F7885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4525434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6D44984-D773-E3F8-7CFE-DB2883E4FEA6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5073652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591A69-9FE7-AFCB-940E-6A3E1424D9EC}"/>
              </a:ext>
            </a:extLst>
          </p:cNvPr>
          <p:cNvGrpSpPr/>
          <p:nvPr/>
        </p:nvGrpSpPr>
        <p:grpSpPr>
          <a:xfrm>
            <a:off x="11392065" y="3404863"/>
            <a:ext cx="790937" cy="595122"/>
            <a:chOff x="11401063" y="827791"/>
            <a:chExt cx="790937" cy="5410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0AE51D-1347-9BD9-C80B-55550BC149E3}"/>
                </a:ext>
              </a:extLst>
            </p:cNvPr>
            <p:cNvSpPr/>
            <p:nvPr/>
          </p:nvSpPr>
          <p:spPr>
            <a:xfrm>
              <a:off x="11401063" y="827791"/>
              <a:ext cx="790937" cy="541020"/>
            </a:xfrm>
            <a:prstGeom prst="rect">
              <a:avLst/>
            </a:prstGeom>
            <a:gradFill>
              <a:gsLst>
                <a:gs pos="0">
                  <a:srgbClr val="688656"/>
                </a:gs>
                <a:gs pos="100000">
                  <a:srgbClr val="71883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11685C-23A6-255C-F014-33D8B7067E1B}"/>
                </a:ext>
              </a:extLst>
            </p:cNvPr>
            <p:cNvSpPr txBox="1"/>
            <p:nvPr/>
          </p:nvSpPr>
          <p:spPr>
            <a:xfrm>
              <a:off x="11587178" y="923133"/>
              <a:ext cx="418704" cy="33575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1B97F"/>
                  </a:solidFill>
                </a:rPr>
                <a:t>05</a:t>
              </a:r>
            </a:p>
          </p:txBody>
        </p:sp>
      </p:grpSp>
      <p:pic>
        <p:nvPicPr>
          <p:cNvPr id="1026" name="Picture 2" descr="yellow and black tractor on green grass field during daytime">
            <a:extLst>
              <a:ext uri="{FF2B5EF4-FFF2-40B4-BE49-F238E27FC236}">
                <a16:creationId xmlns:a16="http://schemas.microsoft.com/office/drawing/2014/main" id="{7398472B-13FA-69DF-06C4-8BE68FECE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5386" y="2211184"/>
            <a:ext cx="3434049" cy="1969770"/>
          </a:xfrm>
          <a:prstGeom prst="roundRect">
            <a:avLst>
              <a:gd name="adj" fmla="val 229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7AE5C-2002-AE09-5039-EEB7285C9377}"/>
              </a:ext>
            </a:extLst>
          </p:cNvPr>
          <p:cNvSpPr txBox="1"/>
          <p:nvPr/>
        </p:nvSpPr>
        <p:spPr>
          <a:xfrm>
            <a:off x="731890" y="4629938"/>
            <a:ext cx="3079770" cy="107721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endParaRPr lang="en-US" sz="1600" b="0" i="0" dirty="0">
              <a:solidFill>
                <a:srgbClr val="688656"/>
              </a:solidFill>
              <a:effectLst/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FAE0A8-C099-035A-A75F-0A6A9ADAB8FE}"/>
              </a:ext>
            </a:extLst>
          </p:cNvPr>
          <p:cNvSpPr txBox="1"/>
          <p:nvPr/>
        </p:nvSpPr>
        <p:spPr>
          <a:xfrm>
            <a:off x="4662525" y="4393891"/>
            <a:ext cx="3079770" cy="107721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E1B97F"/>
                </a:solidFill>
              </a:rPr>
              <a:t>Build Success</a:t>
            </a:r>
            <a:endParaRPr lang="en-US" sz="2800" b="0" i="0" dirty="0">
              <a:solidFill>
                <a:srgbClr val="688656"/>
              </a:solidFill>
              <a:effectLst/>
              <a:latin typeface="+mj-lt"/>
            </a:endParaRPr>
          </a:p>
        </p:txBody>
      </p:sp>
      <p:pic>
        <p:nvPicPr>
          <p:cNvPr id="6" name="Picture 5" descr="A dro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18BE7E1A-03C9-D816-6E5B-242782347F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056">
            <a:off x="6182138" y="190321"/>
            <a:ext cx="5431127" cy="2883877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C8E87007-964B-3862-FC24-66A402EB0849}"/>
              </a:ext>
            </a:extLst>
          </p:cNvPr>
          <p:cNvSpPr/>
          <p:nvPr/>
        </p:nvSpPr>
        <p:spPr>
          <a:xfrm>
            <a:off x="5648535" y="4990821"/>
            <a:ext cx="972583" cy="972583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F18912C-2419-A51C-3B4B-B3288CE52D80}"/>
              </a:ext>
            </a:extLst>
          </p:cNvPr>
          <p:cNvSpPr/>
          <p:nvPr/>
        </p:nvSpPr>
        <p:spPr>
          <a:xfrm>
            <a:off x="4464371" y="2227561"/>
            <a:ext cx="3081483" cy="1756410"/>
          </a:xfrm>
          <a:prstGeom prst="roundRect">
            <a:avLst>
              <a:gd name="adj" fmla="val 27244"/>
            </a:avLst>
          </a:prstGeom>
          <a:gradFill>
            <a:gsLst>
              <a:gs pos="100000">
                <a:srgbClr val="ACBF9A">
                  <a:alpha val="0"/>
                </a:srgbClr>
              </a:gs>
              <a:gs pos="0">
                <a:srgbClr val="ACBF9A">
                  <a:alpha val="6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94A3CF0-703F-AA66-456E-877EF3B68884}"/>
              </a:ext>
            </a:extLst>
          </p:cNvPr>
          <p:cNvSpPr/>
          <p:nvPr/>
        </p:nvSpPr>
        <p:spPr>
          <a:xfrm>
            <a:off x="5805852" y="5173362"/>
            <a:ext cx="657951" cy="657951"/>
          </a:xfrm>
          <a:prstGeom prst="ellipse">
            <a:avLst/>
          </a:prstGeom>
          <a:solidFill>
            <a:srgbClr val="688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ractor outline">
            <a:extLst>
              <a:ext uri="{FF2B5EF4-FFF2-40B4-BE49-F238E27FC236}">
                <a16:creationId xmlns:a16="http://schemas.microsoft.com/office/drawing/2014/main" id="{096522F6-DEBC-CDD3-4CAC-8B26082F2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7236" y="5317543"/>
            <a:ext cx="426575" cy="4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5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DB7568-FC77-0C2F-051F-E388CE8AA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4" y="798653"/>
            <a:ext cx="10208869" cy="537831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2D30507-6D43-90C6-DC9E-42F3EF2F6190}"/>
              </a:ext>
            </a:extLst>
          </p:cNvPr>
          <p:cNvGrpSpPr/>
          <p:nvPr/>
        </p:nvGrpSpPr>
        <p:grpSpPr>
          <a:xfrm>
            <a:off x="11401063" y="3983596"/>
            <a:ext cx="790937" cy="595122"/>
            <a:chOff x="11401063" y="827790"/>
            <a:chExt cx="790937" cy="5410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3816F3-66B7-9644-7D0C-1D8672E2BAFF}"/>
                </a:ext>
              </a:extLst>
            </p:cNvPr>
            <p:cNvSpPr/>
            <p:nvPr/>
          </p:nvSpPr>
          <p:spPr>
            <a:xfrm>
              <a:off x="11401063" y="827790"/>
              <a:ext cx="790937" cy="541020"/>
            </a:xfrm>
            <a:prstGeom prst="rect">
              <a:avLst/>
            </a:prstGeom>
            <a:gradFill>
              <a:gsLst>
                <a:gs pos="0">
                  <a:srgbClr val="688656"/>
                </a:gs>
                <a:gs pos="100000">
                  <a:srgbClr val="71883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81ADDC-67A1-8083-99BF-CDDFEF57ACDC}"/>
                </a:ext>
              </a:extLst>
            </p:cNvPr>
            <p:cNvSpPr txBox="1"/>
            <p:nvPr/>
          </p:nvSpPr>
          <p:spPr>
            <a:xfrm>
              <a:off x="11587178" y="923133"/>
              <a:ext cx="418704" cy="33575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1B97F"/>
                  </a:solidFill>
                </a:rPr>
                <a:t>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21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E96EB-C896-D79D-B2EE-8EDB40C0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6FF9199-4707-FB82-193A-B48AB7C1C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422" y="0"/>
            <a:ext cx="121974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CD6A1CB-1B38-FD38-9150-9E53C61BC6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7000">
                <a:srgbClr val="688656">
                  <a:alpha val="63000"/>
                </a:srgbClr>
              </a:gs>
              <a:gs pos="100000">
                <a:srgbClr val="688656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59BF89E8-92A6-1ECA-37BF-1B3B5114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88" y="365125"/>
            <a:ext cx="3628952" cy="18803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SMART</a:t>
            </a:r>
            <a:br>
              <a:rPr lang="en-US" sz="4800" b="1" dirty="0">
                <a:solidFill>
                  <a:srgbClr val="688656"/>
                </a:solidFill>
              </a:rPr>
            </a:br>
            <a:r>
              <a:rPr lang="en-US" sz="4800" b="1" dirty="0">
                <a:solidFill>
                  <a:srgbClr val="E1B97F"/>
                </a:solidFill>
              </a:rPr>
              <a:t>AGRCULTURE</a:t>
            </a:r>
          </a:p>
        </p:txBody>
      </p:sp>
      <p:sp>
        <p:nvSpPr>
          <p:cNvPr id="45" name="Rectangle: Single Corner Rounded 44">
            <a:extLst>
              <a:ext uri="{FF2B5EF4-FFF2-40B4-BE49-F238E27FC236}">
                <a16:creationId xmlns:a16="http://schemas.microsoft.com/office/drawing/2014/main" id="{D3C8B7D5-634A-F73C-C9F1-F7D2C9BB4D40}"/>
              </a:ext>
            </a:extLst>
          </p:cNvPr>
          <p:cNvSpPr/>
          <p:nvPr/>
        </p:nvSpPr>
        <p:spPr>
          <a:xfrm flipH="1">
            <a:off x="3901439" y="4008120"/>
            <a:ext cx="8290556" cy="2849879"/>
          </a:xfrm>
          <a:prstGeom prst="round1Rect">
            <a:avLst>
              <a:gd name="adj" fmla="val 31818"/>
            </a:avLst>
          </a:prstGeom>
          <a:solidFill>
            <a:srgbClr val="E1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A5F51C-5E78-C799-1225-9818867A3394}"/>
              </a:ext>
            </a:extLst>
          </p:cNvPr>
          <p:cNvSpPr/>
          <p:nvPr/>
        </p:nvSpPr>
        <p:spPr>
          <a:xfrm>
            <a:off x="4347585" y="1808610"/>
            <a:ext cx="3667052" cy="3829040"/>
          </a:xfrm>
          <a:prstGeom prst="round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66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AD3C76-6B5C-4BC6-67EF-F0EB5ACEABCA}"/>
              </a:ext>
            </a:extLst>
          </p:cNvPr>
          <p:cNvGrpSpPr/>
          <p:nvPr/>
        </p:nvGrpSpPr>
        <p:grpSpPr>
          <a:xfrm>
            <a:off x="11401062" y="1013478"/>
            <a:ext cx="790938" cy="4831043"/>
            <a:chOff x="11401064" y="1013478"/>
            <a:chExt cx="790938" cy="4831043"/>
          </a:xfrm>
        </p:grpSpPr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8844B690-ECEF-4A7D-AD09-8E792E9E4A1F}"/>
                </a:ext>
              </a:extLst>
            </p:cNvPr>
            <p:cNvSpPr/>
            <p:nvPr/>
          </p:nvSpPr>
          <p:spPr>
            <a:xfrm rot="16200000">
              <a:off x="9381011" y="3033531"/>
              <a:ext cx="4831043" cy="790938"/>
            </a:xfrm>
            <a:prstGeom prst="round2SameRect">
              <a:avLst>
                <a:gd name="adj1" fmla="val 4031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488E5AF-03E8-CFDE-B02E-3FF6A059CCB1}"/>
                </a:ext>
              </a:extLst>
            </p:cNvPr>
            <p:cNvSpPr txBox="1"/>
            <p:nvPr/>
          </p:nvSpPr>
          <p:spPr>
            <a:xfrm>
              <a:off x="11597340" y="132556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DEC1F7F-F8CD-145A-ED3D-57974D653066}"/>
                </a:ext>
              </a:extLst>
            </p:cNvPr>
            <p:cNvSpPr txBox="1"/>
            <p:nvPr/>
          </p:nvSpPr>
          <p:spPr>
            <a:xfrm>
              <a:off x="11597340" y="187378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997A57-1D79-98EC-37B8-5363FC44BF0A}"/>
                </a:ext>
              </a:extLst>
            </p:cNvPr>
            <p:cNvSpPr txBox="1"/>
            <p:nvPr/>
          </p:nvSpPr>
          <p:spPr>
            <a:xfrm>
              <a:off x="11597340" y="242200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44EEFD-060E-0138-7F28-1AEC0A74A767}"/>
                </a:ext>
              </a:extLst>
            </p:cNvPr>
            <p:cNvSpPr txBox="1"/>
            <p:nvPr/>
          </p:nvSpPr>
          <p:spPr>
            <a:xfrm>
              <a:off x="11597340" y="297022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901AC4-86E9-7BC1-D3C4-9F0613D01016}"/>
                </a:ext>
              </a:extLst>
            </p:cNvPr>
            <p:cNvSpPr txBox="1"/>
            <p:nvPr/>
          </p:nvSpPr>
          <p:spPr>
            <a:xfrm>
              <a:off x="11597340" y="35184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70F528-5A03-7414-B32C-F2A2CD26C751}"/>
                </a:ext>
              </a:extLst>
            </p:cNvPr>
            <p:cNvSpPr txBox="1"/>
            <p:nvPr/>
          </p:nvSpPr>
          <p:spPr>
            <a:xfrm>
              <a:off x="11597340" y="406665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3CC660D-C553-2A5C-747D-1FBF3A2EC4C5}"/>
                </a:ext>
              </a:extLst>
            </p:cNvPr>
            <p:cNvSpPr txBox="1"/>
            <p:nvPr/>
          </p:nvSpPr>
          <p:spPr>
            <a:xfrm>
              <a:off x="11597340" y="461487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169B55-8AAC-4135-41DF-A84DC111BFF6}"/>
                </a:ext>
              </a:extLst>
            </p:cNvPr>
            <p:cNvSpPr txBox="1"/>
            <p:nvPr/>
          </p:nvSpPr>
          <p:spPr>
            <a:xfrm>
              <a:off x="11597340" y="51631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1DEC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08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73900A-77BA-A9A6-C325-221657B2DE7F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1784344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857F9B-80B3-CED2-56D8-1D44C9286446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2332562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E318AD1-8721-F48A-6624-A5D999B89FD1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2880780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0C39157-0558-DB07-5C9C-FAE6FF617717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3428998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23250C4-624D-6E5D-1094-67A407CD542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3977216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79B54AD-197A-4548-9961-66CB38964F29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4525434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57227-ED1B-9528-9611-1014E255B41F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422" y="5073652"/>
              <a:ext cx="296541" cy="0"/>
            </a:xfrm>
            <a:prstGeom prst="line">
              <a:avLst/>
            </a:prstGeom>
            <a:ln w="9525">
              <a:solidFill>
                <a:srgbClr val="ACB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6B8948-938F-163C-E332-B5D642AA0769}"/>
              </a:ext>
            </a:extLst>
          </p:cNvPr>
          <p:cNvGrpSpPr/>
          <p:nvPr/>
        </p:nvGrpSpPr>
        <p:grpSpPr>
          <a:xfrm>
            <a:off x="11412638" y="4478533"/>
            <a:ext cx="790937" cy="595122"/>
            <a:chOff x="11401063" y="827791"/>
            <a:chExt cx="790937" cy="5410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6FD62-F5A9-B0A2-E054-E92B298BD308}"/>
                </a:ext>
              </a:extLst>
            </p:cNvPr>
            <p:cNvSpPr/>
            <p:nvPr/>
          </p:nvSpPr>
          <p:spPr>
            <a:xfrm>
              <a:off x="11401063" y="827791"/>
              <a:ext cx="790937" cy="541020"/>
            </a:xfrm>
            <a:prstGeom prst="rect">
              <a:avLst/>
            </a:prstGeom>
            <a:gradFill>
              <a:gsLst>
                <a:gs pos="0">
                  <a:srgbClr val="688656"/>
                </a:gs>
                <a:gs pos="100000">
                  <a:srgbClr val="71883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CDE33F-BCE6-8972-DFEE-9EF65BB8F499}"/>
                </a:ext>
              </a:extLst>
            </p:cNvPr>
            <p:cNvSpPr txBox="1"/>
            <p:nvPr/>
          </p:nvSpPr>
          <p:spPr>
            <a:xfrm>
              <a:off x="11587178" y="923133"/>
              <a:ext cx="418704" cy="33575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1B97F"/>
                  </a:solidFill>
                </a:rPr>
                <a:t>07</a:t>
              </a:r>
            </a:p>
          </p:txBody>
        </p:sp>
      </p:grpSp>
      <p:pic>
        <p:nvPicPr>
          <p:cNvPr id="1026" name="Picture 2" descr="yellow and black tractor on green grass field during daytime">
            <a:extLst>
              <a:ext uri="{FF2B5EF4-FFF2-40B4-BE49-F238E27FC236}">
                <a16:creationId xmlns:a16="http://schemas.microsoft.com/office/drawing/2014/main" id="{431C8F8E-5EB6-3344-7ECD-95EF5E2AF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5386" y="2211184"/>
            <a:ext cx="3434049" cy="1969770"/>
          </a:xfrm>
          <a:prstGeom prst="roundRect">
            <a:avLst>
              <a:gd name="adj" fmla="val 229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683702-7844-8DDB-50E2-DB6A489BFCC8}"/>
              </a:ext>
            </a:extLst>
          </p:cNvPr>
          <p:cNvSpPr txBox="1"/>
          <p:nvPr/>
        </p:nvSpPr>
        <p:spPr>
          <a:xfrm>
            <a:off x="731890" y="4629938"/>
            <a:ext cx="3079770" cy="107721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endParaRPr lang="en-US" sz="1600" b="0" i="0" dirty="0">
              <a:solidFill>
                <a:srgbClr val="688656"/>
              </a:solidFill>
              <a:effectLst/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225EBF-1847-9E1E-F4B9-9D338392A903}"/>
              </a:ext>
            </a:extLst>
          </p:cNvPr>
          <p:cNvSpPr txBox="1"/>
          <p:nvPr/>
        </p:nvSpPr>
        <p:spPr>
          <a:xfrm>
            <a:off x="4662525" y="4393891"/>
            <a:ext cx="3079770" cy="107721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E1B97F"/>
                </a:solidFill>
              </a:rPr>
              <a:t>Preview in Browser</a:t>
            </a:r>
            <a:endParaRPr lang="en-US" sz="2800" b="0" i="0" dirty="0">
              <a:solidFill>
                <a:srgbClr val="688656"/>
              </a:solidFill>
              <a:effectLst/>
              <a:latin typeface="+mj-lt"/>
            </a:endParaRPr>
          </a:p>
        </p:txBody>
      </p:sp>
      <p:pic>
        <p:nvPicPr>
          <p:cNvPr id="6" name="Picture 5" descr="A dro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E602FCD1-DC4F-1115-D3BB-2BFD1B9E33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056">
            <a:off x="6182138" y="190321"/>
            <a:ext cx="5431127" cy="2883877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568B141F-10AB-DBE1-64CE-CC990E3FC1B7}"/>
              </a:ext>
            </a:extLst>
          </p:cNvPr>
          <p:cNvSpPr/>
          <p:nvPr/>
        </p:nvSpPr>
        <p:spPr>
          <a:xfrm>
            <a:off x="5648535" y="4990821"/>
            <a:ext cx="972583" cy="972583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6754F78-CA13-D28C-65F6-0B471513E3E8}"/>
              </a:ext>
            </a:extLst>
          </p:cNvPr>
          <p:cNvSpPr/>
          <p:nvPr/>
        </p:nvSpPr>
        <p:spPr>
          <a:xfrm>
            <a:off x="4464371" y="2227561"/>
            <a:ext cx="3081483" cy="1756410"/>
          </a:xfrm>
          <a:prstGeom prst="roundRect">
            <a:avLst>
              <a:gd name="adj" fmla="val 27244"/>
            </a:avLst>
          </a:prstGeom>
          <a:gradFill>
            <a:gsLst>
              <a:gs pos="100000">
                <a:srgbClr val="ACBF9A">
                  <a:alpha val="0"/>
                </a:srgbClr>
              </a:gs>
              <a:gs pos="0">
                <a:srgbClr val="ACBF9A">
                  <a:alpha val="6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99269B2-D021-9FA0-9A28-539968F198E4}"/>
              </a:ext>
            </a:extLst>
          </p:cNvPr>
          <p:cNvSpPr/>
          <p:nvPr/>
        </p:nvSpPr>
        <p:spPr>
          <a:xfrm>
            <a:off x="5805852" y="5173362"/>
            <a:ext cx="657951" cy="657951"/>
          </a:xfrm>
          <a:prstGeom prst="ellipse">
            <a:avLst/>
          </a:prstGeom>
          <a:solidFill>
            <a:srgbClr val="688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ractor outline">
            <a:extLst>
              <a:ext uri="{FF2B5EF4-FFF2-40B4-BE49-F238E27FC236}">
                <a16:creationId xmlns:a16="http://schemas.microsoft.com/office/drawing/2014/main" id="{15579970-613F-4D17-F4AA-2012C6BB7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7236" y="5317543"/>
            <a:ext cx="426575" cy="4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8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E664A9-8281-235A-0277-37C36580B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7" y="983848"/>
            <a:ext cx="10081550" cy="5193115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59321A-8B64-E0F5-0569-5A2F61DDA3F6}"/>
              </a:ext>
            </a:extLst>
          </p:cNvPr>
          <p:cNvGrpSpPr/>
          <p:nvPr/>
        </p:nvGrpSpPr>
        <p:grpSpPr>
          <a:xfrm>
            <a:off x="11401063" y="5057267"/>
            <a:ext cx="790937" cy="595122"/>
            <a:chOff x="11401063" y="827791"/>
            <a:chExt cx="790937" cy="5410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85AD1C-08C6-89DF-33FE-CEF6FC8DFA06}"/>
                </a:ext>
              </a:extLst>
            </p:cNvPr>
            <p:cNvSpPr/>
            <p:nvPr/>
          </p:nvSpPr>
          <p:spPr>
            <a:xfrm>
              <a:off x="11401063" y="827791"/>
              <a:ext cx="790937" cy="541020"/>
            </a:xfrm>
            <a:prstGeom prst="rect">
              <a:avLst/>
            </a:prstGeom>
            <a:gradFill>
              <a:gsLst>
                <a:gs pos="0">
                  <a:srgbClr val="688656"/>
                </a:gs>
                <a:gs pos="100000">
                  <a:srgbClr val="71883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234003-D391-92B9-0659-21798B9E4CCF}"/>
                </a:ext>
              </a:extLst>
            </p:cNvPr>
            <p:cNvSpPr txBox="1"/>
            <p:nvPr/>
          </p:nvSpPr>
          <p:spPr>
            <a:xfrm>
              <a:off x="11587178" y="923133"/>
              <a:ext cx="418704" cy="33575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1B97F"/>
                  </a:solidFill>
                </a:rPr>
                <a:t>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255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371</Words>
  <Application>Microsoft Office PowerPoint</Application>
  <PresentationFormat>Widescreen</PresentationFormat>
  <Paragraphs>98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SMART Agricultural Digital Library</vt:lpstr>
      <vt:lpstr>Green stone</vt:lpstr>
      <vt:lpstr>SMART AGRCULTURE</vt:lpstr>
      <vt:lpstr>PowerPoint Presentation</vt:lpstr>
      <vt:lpstr>PowerPoint Presentation</vt:lpstr>
      <vt:lpstr>SMART AGRCULTURE</vt:lpstr>
      <vt:lpstr>PowerPoint Presentation</vt:lpstr>
      <vt:lpstr>SMART AGRCULTURE</vt:lpstr>
      <vt:lpstr>PowerPoint Presentation</vt:lpstr>
      <vt:lpstr>PowerPoint Presentation</vt:lpstr>
      <vt:lpstr>PowerPoint Presentation</vt:lpstr>
      <vt:lpstr>PowerPoint Presentation</vt:lpstr>
      <vt:lpstr>Team Members</vt:lpstr>
      <vt:lpstr> 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marwa sami</cp:lastModifiedBy>
  <cp:revision>32</cp:revision>
  <dcterms:created xsi:type="dcterms:W3CDTF">2022-06-03T04:08:32Z</dcterms:created>
  <dcterms:modified xsi:type="dcterms:W3CDTF">2025-03-03T20:06:38Z</dcterms:modified>
</cp:coreProperties>
</file>